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638" r:id="rId2"/>
    <p:sldId id="838" r:id="rId3"/>
    <p:sldId id="799" r:id="rId4"/>
    <p:sldId id="795" r:id="rId5"/>
    <p:sldId id="865" r:id="rId6"/>
    <p:sldId id="851" r:id="rId7"/>
    <p:sldId id="872" r:id="rId8"/>
    <p:sldId id="807" r:id="rId9"/>
    <p:sldId id="259" r:id="rId10"/>
    <p:sldId id="867" r:id="rId11"/>
    <p:sldId id="317" r:id="rId12"/>
    <p:sldId id="273" r:id="rId13"/>
    <p:sldId id="327" r:id="rId14"/>
    <p:sldId id="329" r:id="rId15"/>
    <p:sldId id="322" r:id="rId16"/>
    <p:sldId id="866" r:id="rId17"/>
    <p:sldId id="848" r:id="rId18"/>
    <p:sldId id="333" r:id="rId19"/>
    <p:sldId id="332" r:id="rId20"/>
    <p:sldId id="871" r:id="rId2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A12949-B4E8-4770-968A-B379A160A738}">
          <p14:sldIdLst>
            <p14:sldId id="638"/>
            <p14:sldId id="838"/>
            <p14:sldId id="799"/>
            <p14:sldId id="795"/>
            <p14:sldId id="865"/>
            <p14:sldId id="851"/>
            <p14:sldId id="872"/>
            <p14:sldId id="807"/>
            <p14:sldId id="259"/>
            <p14:sldId id="867"/>
            <p14:sldId id="317"/>
            <p14:sldId id="273"/>
            <p14:sldId id="327"/>
            <p14:sldId id="329"/>
            <p14:sldId id="322"/>
            <p14:sldId id="866"/>
            <p14:sldId id="848"/>
            <p14:sldId id="333"/>
            <p14:sldId id="332"/>
            <p14:sldId id="8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y Lewis" initials="AL" lastIdx="1" clrIdx="0">
    <p:extLst>
      <p:ext uri="{19B8F6BF-5375-455C-9EA6-DF929625EA0E}">
        <p15:presenceInfo xmlns:p15="http://schemas.microsoft.com/office/powerpoint/2012/main" userId="S-1-5-21-75705773-993620836-2594085972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D18448"/>
    <a:srgbClr val="D6A300"/>
    <a:srgbClr val="C9A79D"/>
    <a:srgbClr val="0000FF"/>
    <a:srgbClr val="339933"/>
    <a:srgbClr val="247AB5"/>
    <a:srgbClr val="9F9F9F"/>
    <a:srgbClr val="0E9E6E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6" autoAdjust="0"/>
    <p:restoredTop sz="95347" autoAdjust="0"/>
  </p:normalViewPr>
  <p:slideViewPr>
    <p:cSldViewPr>
      <p:cViewPr varScale="1">
        <p:scale>
          <a:sx n="88" d="100"/>
          <a:sy n="88" d="100"/>
        </p:scale>
        <p:origin x="1077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26F658-2294-4ED3-B1DD-F8FD2C1D59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468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26F658-2294-4ED3-B1DD-F8FD2C1D59AB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46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55115-13DF-43F5-98A9-0C0E2B8E0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1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D71C-4063-45E6-BDE2-D6BD14224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91A-B916-4645-AFB6-FF763745B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773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ADF9-4008-461A-A800-49FC60E451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52061-07C9-48DE-9A4C-8E3855E6E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1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1257-C4E2-4C88-8A01-EBD905ED44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8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0ADC-7DFC-4ED4-9D65-FDB2060AE8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45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2079-D85F-4090-95DB-057DDBFAF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6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F25A2-5979-40DE-876D-D8FAAFEFF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64D2-9866-4DC4-8B40-962AD55335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8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593D2-1986-405F-9C77-A6345B570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7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582B-DCB9-4E28-8A34-5222FBB7D4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09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D588AB-CADA-43D8-83EC-E9EBC368B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1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1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40.png"/><Relationship Id="rId5" Type="http://schemas.openxmlformats.org/officeDocument/2006/relationships/image" Target="../media/image137.png"/><Relationship Id="rId10" Type="http://schemas.openxmlformats.org/officeDocument/2006/relationships/image" Target="../media/image143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42.png"/><Relationship Id="rId4" Type="http://schemas.openxmlformats.org/officeDocument/2006/relationships/image" Target="../media/image1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44.png"/><Relationship Id="rId4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85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184.png"/><Relationship Id="rId17" Type="http://schemas.openxmlformats.org/officeDocument/2006/relationships/image" Target="../media/image51.png"/><Relationship Id="rId2" Type="http://schemas.openxmlformats.org/officeDocument/2006/relationships/image" Target="../media/image45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5" Type="http://schemas.openxmlformats.org/officeDocument/2006/relationships/image" Target="../media/image187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9.png"/><Relationship Id="rId7" Type="http://schemas.openxmlformats.org/officeDocument/2006/relationships/image" Target="../media/image7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8.png"/><Relationship Id="rId4" Type="http://schemas.openxmlformats.org/officeDocument/2006/relationships/image" Target="../media/image76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9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12" Type="http://schemas.openxmlformats.org/officeDocument/2006/relationships/image" Target="../media/image169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11" Type="http://schemas.openxmlformats.org/officeDocument/2006/relationships/image" Target="../media/image68.emf"/><Relationship Id="rId5" Type="http://schemas.openxmlformats.org/officeDocument/2006/relationships/image" Target="../media/image63.emf"/><Relationship Id="rId10" Type="http://schemas.openxmlformats.org/officeDocument/2006/relationships/image" Target="../media/image156.png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9.emf"/><Relationship Id="rId7" Type="http://schemas.openxmlformats.org/officeDocument/2006/relationships/image" Target="../media/image10.emf"/><Relationship Id="rId12" Type="http://schemas.openxmlformats.org/officeDocument/2006/relationships/image" Target="../media/image23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../media/image11.emf"/><Relationship Id="rId9" Type="http://schemas.openxmlformats.org/officeDocument/2006/relationships/image" Target="../media/image2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9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0FB7C9-3C06-4E6B-8E28-DA648C4AA6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208"/>
            <a:ext cx="1476760" cy="129723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27B5316-2D91-B336-6650-252FAA976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9712" y="5445224"/>
            <a:ext cx="1211362" cy="1211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DD526-AC15-4E82-FB0A-9D6C22FA3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71900"/>
            <a:ext cx="4716524" cy="1229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7ADF9-7438-BD8E-282B-C46641596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465727" y="572641"/>
            <a:ext cx="464573" cy="2000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9043A7-FE82-EC45-9532-EEE132F29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888" y="2992416"/>
            <a:ext cx="5117802" cy="3603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FB1A4AB-0E96-AE49-F8F0-DC60E06CE731}"/>
              </a:ext>
            </a:extLst>
          </p:cNvPr>
          <p:cNvSpPr/>
          <p:nvPr/>
        </p:nvSpPr>
        <p:spPr>
          <a:xfrm>
            <a:off x="5906765" y="3631797"/>
            <a:ext cx="799696" cy="1162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58BC33-0AA6-33A0-A18A-64E79452D507}"/>
              </a:ext>
            </a:extLst>
          </p:cNvPr>
          <p:cNvSpPr txBox="1"/>
          <p:nvPr/>
        </p:nvSpPr>
        <p:spPr>
          <a:xfrm>
            <a:off x="2863843" y="602446"/>
            <a:ext cx="382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a.k.a. B-mode shear (</a:t>
            </a:r>
            <a:r>
              <a:rPr lang="en-GB" sz="1400" i="1" dirty="0"/>
              <a:t>not</a:t>
            </a:r>
            <a:r>
              <a:rPr lang="en-GB" sz="1400" dirty="0"/>
              <a:t> polarization rotation)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47246-4E04-2EF9-1743-8E8B1C1AF336}"/>
              </a:ext>
            </a:extLst>
          </p:cNvPr>
          <p:cNvSpPr txBox="1"/>
          <p:nvPr/>
        </p:nvSpPr>
        <p:spPr>
          <a:xfrm>
            <a:off x="3131840" y="1866785"/>
            <a:ext cx="3882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+ Robertson, Fabbian, Carron, Lewis 2024 in prep.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645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E5C30-B1FC-33D6-4DCF-97E62E41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464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81D63A-41D1-8FB0-8186-FA087BB6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941168"/>
            <a:ext cx="4728754" cy="1672046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EDE202-22B3-AEE1-33DD-5F9C2B6C5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2995" y="6525344"/>
            <a:ext cx="2895600" cy="476250"/>
          </a:xfrm>
        </p:spPr>
        <p:txBody>
          <a:bodyPr/>
          <a:lstStyle/>
          <a:p>
            <a:r>
              <a:rPr lang="en-US" dirty="0"/>
              <a:t>Mathew Robertson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DBBAC-145A-3787-A114-B40ADD34AC0E}"/>
              </a:ext>
            </a:extLst>
          </p:cNvPr>
          <p:cNvSpPr txBox="1"/>
          <p:nvPr/>
        </p:nvSpPr>
        <p:spPr>
          <a:xfrm>
            <a:off x="3203848" y="23748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CMB only reconstruction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4FA04-A201-5FF3-BFD4-8BD189409292}"/>
              </a:ext>
            </a:extLst>
          </p:cNvPr>
          <p:cNvSpPr/>
          <p:nvPr/>
        </p:nvSpPr>
        <p:spPr>
          <a:xfrm>
            <a:off x="4314467" y="5013176"/>
            <a:ext cx="1872208" cy="1422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262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6567-721B-9FE7-5E49-5C4C978A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38138"/>
          </a:xfrm>
        </p:spPr>
        <p:txBody>
          <a:bodyPr/>
          <a:lstStyle/>
          <a:p>
            <a:r>
              <a:rPr lang="en-US" dirty="0"/>
              <a:t>Large Scale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1A4D8B-54F7-B165-6C2E-2AF7803F5A54}"/>
                  </a:ext>
                </a:extLst>
              </p:cNvPr>
              <p:cNvSpPr txBox="1"/>
              <p:nvPr/>
            </p:nvSpPr>
            <p:spPr>
              <a:xfrm>
                <a:off x="6108914" y="2427294"/>
                <a:ext cx="2333625" cy="64633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CMB lensing,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(SO and CMB-S4)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1A4D8B-54F7-B165-6C2E-2AF7803F5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14" y="2427294"/>
                <a:ext cx="2333625" cy="646331"/>
              </a:xfrm>
              <a:prstGeom prst="rect">
                <a:avLst/>
              </a:prstGeom>
              <a:blipFill>
                <a:blip r:embed="rId2"/>
                <a:stretch>
                  <a:fillRect l="-1813" t="-3670" b="-11927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FF80F-1A24-BDCB-DB9D-3D0888B2D0F3}"/>
                  </a:ext>
                </a:extLst>
              </p:cNvPr>
              <p:cNvSpPr txBox="1"/>
              <p:nvPr/>
            </p:nvSpPr>
            <p:spPr>
              <a:xfrm>
                <a:off x="6108914" y="3416275"/>
                <a:ext cx="2333625" cy="64633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Galaxy density,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, </a:t>
                </a:r>
              </a:p>
              <a:p>
                <a:r>
                  <a:rPr lang="en-US" dirty="0"/>
                  <a:t>(LSST)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FF80F-1A24-BDCB-DB9D-3D0888B2D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14" y="3416275"/>
                <a:ext cx="2333625" cy="646331"/>
              </a:xfrm>
              <a:prstGeom prst="rect">
                <a:avLst/>
              </a:prstGeom>
              <a:blipFill>
                <a:blip r:embed="rId3"/>
                <a:stretch>
                  <a:fillRect l="-1813" t="-3670" b="-11927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94BBBF-7CC2-3FF1-CFEB-C03B098D3BB5}"/>
                  </a:ext>
                </a:extLst>
              </p:cNvPr>
              <p:cNvSpPr txBox="1"/>
              <p:nvPr/>
            </p:nvSpPr>
            <p:spPr>
              <a:xfrm>
                <a:off x="6108914" y="4272300"/>
                <a:ext cx="2667000" cy="92333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Cosmic Infrared Background (CIB),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(Planck)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94BBBF-7CC2-3FF1-CFEB-C03B098D3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14" y="4272300"/>
                <a:ext cx="2667000" cy="923330"/>
              </a:xfrm>
              <a:prstGeom prst="rect">
                <a:avLst/>
              </a:prstGeom>
              <a:blipFill>
                <a:blip r:embed="rId4"/>
                <a:stretch>
                  <a:fillRect l="-1587" t="-3247" b="-8442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8">
            <a:extLst>
              <a:ext uri="{FF2B5EF4-FFF2-40B4-BE49-F238E27FC236}">
                <a16:creationId xmlns:a16="http://schemas.microsoft.com/office/drawing/2014/main" id="{CE12B318-32A3-C293-521A-EFB8F13B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3255913" cy="183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D0948DA7-3382-75E6-2107-8AAC2BDF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6" y="2295492"/>
            <a:ext cx="4985524" cy="26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0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61E8-6D71-2B11-F023-DA647A5F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rotation template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5589C-ACC7-8441-C2B1-9A820EF4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0171" y="6404325"/>
            <a:ext cx="2895600" cy="476250"/>
          </a:xfrm>
        </p:spPr>
        <p:txBody>
          <a:bodyPr/>
          <a:lstStyle/>
          <a:p>
            <a:r>
              <a:rPr lang="en-US" dirty="0"/>
              <a:t>Credit: Mathew Robertson 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FDA2C8A-4C97-54AD-592C-D3F21C34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29696" y="2211200"/>
            <a:ext cx="1419225" cy="140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65462278-E54D-12F0-A596-8BA61A8C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767971" y="2214284"/>
            <a:ext cx="1419225" cy="140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F4C378AF-E96B-57DE-6D13-32320AC4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187196" y="2204864"/>
            <a:ext cx="14192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C97B8A-AD9F-8D5C-B8E2-17F4348DA17A}"/>
                  </a:ext>
                </a:extLst>
              </p:cNvPr>
              <p:cNvSpPr txBox="1"/>
              <p:nvPr/>
            </p:nvSpPr>
            <p:spPr>
              <a:xfrm>
                <a:off x="1860715" y="2654587"/>
                <a:ext cx="304800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𝜿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C97B8A-AD9F-8D5C-B8E2-17F4348DA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715" y="2654587"/>
                <a:ext cx="304800" cy="415498"/>
              </a:xfrm>
              <a:prstGeom prst="rect">
                <a:avLst/>
              </a:prstGeom>
              <a:blipFill>
                <a:blip r:embed="rId5"/>
                <a:stretch>
                  <a:fillRect t="-4348" r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5FF7D5-7EDE-D262-E04B-0DB3E76BCE6B}"/>
                  </a:ext>
                </a:extLst>
              </p:cNvPr>
              <p:cNvSpPr txBox="1"/>
              <p:nvPr/>
            </p:nvSpPr>
            <p:spPr>
              <a:xfrm>
                <a:off x="4744409" y="2657316"/>
                <a:ext cx="304800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5FF7D5-7EDE-D262-E04B-0DB3E76BC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409" y="2657316"/>
                <a:ext cx="304800" cy="424155"/>
              </a:xfrm>
              <a:prstGeom prst="rect">
                <a:avLst/>
              </a:prstGeom>
              <a:blipFill>
                <a:blip r:embed="rId6"/>
                <a:stretch>
                  <a:fillRect t="-72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827765-94ED-9F88-F762-6002F7B62C62}"/>
                  </a:ext>
                </a:extLst>
              </p:cNvPr>
              <p:cNvSpPr txBox="1"/>
              <p:nvPr/>
            </p:nvSpPr>
            <p:spPr>
              <a:xfrm>
                <a:off x="3287084" y="2645120"/>
                <a:ext cx="304800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827765-94ED-9F88-F762-6002F7B62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084" y="2645120"/>
                <a:ext cx="304800" cy="415498"/>
              </a:xfrm>
              <a:prstGeom prst="rect">
                <a:avLst/>
              </a:prstGeom>
              <a:blipFill>
                <a:blip r:embed="rId7"/>
                <a:stretch>
                  <a:fillRect l="-2000" t="-2941" r="-22000" b="-10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D2BD8BF-D3B0-2063-348D-A7FC01AA63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724128" y="5517991"/>
            <a:ext cx="2766272" cy="4367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A7102A-D72F-3AA3-9B9B-666FD0F72137}"/>
              </a:ext>
            </a:extLst>
          </p:cNvPr>
          <p:cNvCxnSpPr>
            <a:cxnSpLocks/>
          </p:cNvCxnSpPr>
          <p:nvPr/>
        </p:nvCxnSpPr>
        <p:spPr>
          <a:xfrm flipV="1">
            <a:off x="6804248" y="3950590"/>
            <a:ext cx="648072" cy="5585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C68880-EC4F-A785-87CA-3953662D4C66}"/>
              </a:ext>
            </a:extLst>
          </p:cNvPr>
          <p:cNvCxnSpPr>
            <a:cxnSpLocks/>
          </p:cNvCxnSpPr>
          <p:nvPr/>
        </p:nvCxnSpPr>
        <p:spPr>
          <a:xfrm>
            <a:off x="2199194" y="3613892"/>
            <a:ext cx="2923879" cy="7353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3B54B9-5A25-654D-0875-40FC5A86C10B}"/>
              </a:ext>
            </a:extLst>
          </p:cNvPr>
          <p:cNvCxnSpPr>
            <a:cxnSpLocks/>
          </p:cNvCxnSpPr>
          <p:nvPr/>
        </p:nvCxnSpPr>
        <p:spPr>
          <a:xfrm>
            <a:off x="4593372" y="3605370"/>
            <a:ext cx="1285483" cy="7171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271F3DA-7043-675F-8F33-0EB45A90506F}"/>
              </a:ext>
            </a:extLst>
          </p:cNvPr>
          <p:cNvCxnSpPr>
            <a:cxnSpLocks/>
          </p:cNvCxnSpPr>
          <p:nvPr/>
        </p:nvCxnSpPr>
        <p:spPr>
          <a:xfrm>
            <a:off x="3380294" y="3578652"/>
            <a:ext cx="2127810" cy="743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913F5-118A-F234-A110-2B4A7DD69FF2}"/>
              </a:ext>
            </a:extLst>
          </p:cNvPr>
          <p:cNvGrpSpPr/>
          <p:nvPr/>
        </p:nvGrpSpPr>
        <p:grpSpPr>
          <a:xfrm>
            <a:off x="6553200" y="1707356"/>
            <a:ext cx="2143125" cy="2124075"/>
            <a:chOff x="8056665" y="1410609"/>
            <a:chExt cx="2857500" cy="28321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4ED1E3-B8BD-20AF-ECB4-22E9D2BA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6665" y="1410609"/>
              <a:ext cx="2857500" cy="2832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5C23ABD-8DCA-461E-E09C-BA9C7CF4B3CB}"/>
                    </a:ext>
                  </a:extLst>
                </p:cNvPr>
                <p:cNvSpPr txBox="1"/>
                <p:nvPr/>
              </p:nvSpPr>
              <p:spPr>
                <a:xfrm>
                  <a:off x="8663709" y="2363228"/>
                  <a:ext cx="1739900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1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1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1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p>
                            <m:r>
                              <a:rPr lang="en-GB" sz="2100" b="1" i="1">
                                <a:latin typeface="Cambria Math" panose="02040503050406030204" pitchFamily="18" charset="0"/>
                              </a:rPr>
                              <m:t>𝒕𝒆𝒎</m:t>
                            </m:r>
                          </m:sup>
                        </m:sSup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5C23ABD-8DCA-461E-E09C-BA9C7CF4B3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3709" y="2363228"/>
                  <a:ext cx="1739900" cy="553997"/>
                </a:xfrm>
                <a:prstGeom prst="rect">
                  <a:avLst/>
                </a:prstGeom>
                <a:blipFill>
                  <a:blip r:embed="rId10"/>
                  <a:stretch>
                    <a:fillRect t="-294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4E1E497-1748-AC10-E9C9-9229426D1FD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16578" y="4385922"/>
            <a:ext cx="6339144" cy="669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79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352A-869F-F4FE-9C69-8DE7195A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x Template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1C3C-87DD-C569-40DD-6BF63670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7082" y="6381750"/>
            <a:ext cx="2895600" cy="476250"/>
          </a:xfrm>
        </p:spPr>
        <p:txBody>
          <a:bodyPr/>
          <a:lstStyle/>
          <a:p>
            <a:r>
              <a:rPr lang="en-US" dirty="0"/>
              <a:t>Mathew Robertson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4C575-F39A-E6A4-492D-F2925597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76" y="2318326"/>
            <a:ext cx="3706524" cy="2642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3E6E6-5610-71C7-886F-181515AA5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187" y="2577627"/>
            <a:ext cx="2143125" cy="2124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/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</m:acc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</a:rPr>
                            <m:t>𝒕𝒆𝒎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blipFill>
                <a:blip r:embed="rId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BA7A88C-B63D-34A5-B4C0-DF4F2E49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6670" y="2591915"/>
            <a:ext cx="2124075" cy="2105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/>
              <p:nvPr/>
            </p:nvSpPr>
            <p:spPr>
              <a:xfrm>
                <a:off x="824345" y="3301853"/>
                <a:ext cx="1304925" cy="42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𝒔𝒊𝒎</m:t>
                          </m:r>
                        </m:sup>
                      </m:sSup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45" y="3301853"/>
                <a:ext cx="1304925" cy="4237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5829E-D40D-F528-338C-FB8BAF59B0A9}"/>
              </a:ext>
            </a:extLst>
          </p:cNvPr>
          <p:cNvCxnSpPr>
            <a:cxnSpLocks/>
          </p:cNvCxnSpPr>
          <p:nvPr/>
        </p:nvCxnSpPr>
        <p:spPr>
          <a:xfrm flipH="1">
            <a:off x="60229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FEA2EA-8E07-3E0B-2666-BC07667133C3}"/>
              </a:ext>
            </a:extLst>
          </p:cNvPr>
          <p:cNvCxnSpPr>
            <a:cxnSpLocks/>
          </p:cNvCxnSpPr>
          <p:nvPr/>
        </p:nvCxnSpPr>
        <p:spPr>
          <a:xfrm flipH="1" flipV="1">
            <a:off x="60229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73DD90-436C-64E4-8D0F-36B86651D09A}"/>
              </a:ext>
            </a:extLst>
          </p:cNvPr>
          <p:cNvCxnSpPr>
            <a:cxnSpLocks/>
          </p:cNvCxnSpPr>
          <p:nvPr/>
        </p:nvCxnSpPr>
        <p:spPr>
          <a:xfrm>
            <a:off x="4666754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BC7374-69A5-7D40-9FEC-23CC0D849410}"/>
              </a:ext>
            </a:extLst>
          </p:cNvPr>
          <p:cNvCxnSpPr>
            <a:cxnSpLocks/>
          </p:cNvCxnSpPr>
          <p:nvPr/>
        </p:nvCxnSpPr>
        <p:spPr>
          <a:xfrm flipV="1">
            <a:off x="4666754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/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blipFill>
                <a:blip r:embed="rId7"/>
                <a:stretch>
                  <a:fillRect l="-8889" r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6009FFB-A342-1581-F23B-B2928B8560D9}"/>
              </a:ext>
            </a:extLst>
          </p:cNvPr>
          <p:cNvSpPr txBox="1"/>
          <p:nvPr/>
        </p:nvSpPr>
        <p:spPr>
          <a:xfrm>
            <a:off x="251520" y="6151438"/>
            <a:ext cx="6412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Robertson, </a:t>
            </a:r>
            <a:r>
              <a:rPr lang="en-US" sz="1200" dirty="0" err="1"/>
              <a:t>Fabbian</a:t>
            </a:r>
            <a:r>
              <a:rPr lang="en-US" sz="1200" dirty="0"/>
              <a:t>, Carron &amp; Lewis 2024 (in prep.)</a:t>
            </a:r>
          </a:p>
        </p:txBody>
      </p:sp>
    </p:spTree>
    <p:extLst>
      <p:ext uri="{BB962C8B-B14F-4D97-AF65-F5344CB8AC3E}">
        <p14:creationId xmlns:p14="http://schemas.microsoft.com/office/powerpoint/2010/main" val="420967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352A-869F-F4FE-9C69-8DE7195A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x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4C575-F39A-E6A4-492D-F2925597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37476" y="2461113"/>
            <a:ext cx="3706524" cy="2357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3E6E6-5610-71C7-886F-181515AA5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187" y="2577627"/>
            <a:ext cx="2143125" cy="2124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/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</m:acc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</a:rPr>
                            <m:t>𝒕𝒆𝒎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blipFill>
                <a:blip r:embed="rId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BA7A88C-B63D-34A5-B4C0-DF4F2E49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6670" y="2591915"/>
            <a:ext cx="2124075" cy="2105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/>
              <p:nvPr/>
            </p:nvSpPr>
            <p:spPr>
              <a:xfrm>
                <a:off x="824345" y="3301853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45" y="3301853"/>
                <a:ext cx="1304925" cy="415498"/>
              </a:xfrm>
              <a:prstGeom prst="rect">
                <a:avLst/>
              </a:prstGeom>
              <a:blipFill>
                <a:blip r:embed="rId6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5829E-D40D-F528-338C-FB8BAF59B0A9}"/>
              </a:ext>
            </a:extLst>
          </p:cNvPr>
          <p:cNvCxnSpPr>
            <a:cxnSpLocks/>
          </p:cNvCxnSpPr>
          <p:nvPr/>
        </p:nvCxnSpPr>
        <p:spPr>
          <a:xfrm flipH="1">
            <a:off x="60229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FEA2EA-8E07-3E0B-2666-BC07667133C3}"/>
              </a:ext>
            </a:extLst>
          </p:cNvPr>
          <p:cNvCxnSpPr>
            <a:cxnSpLocks/>
          </p:cNvCxnSpPr>
          <p:nvPr/>
        </p:nvCxnSpPr>
        <p:spPr>
          <a:xfrm flipH="1" flipV="1">
            <a:off x="60229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73DD90-436C-64E4-8D0F-36B86651D09A}"/>
              </a:ext>
            </a:extLst>
          </p:cNvPr>
          <p:cNvCxnSpPr>
            <a:cxnSpLocks/>
          </p:cNvCxnSpPr>
          <p:nvPr/>
        </p:nvCxnSpPr>
        <p:spPr>
          <a:xfrm>
            <a:off x="4666754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BC7374-69A5-7D40-9FEC-23CC0D849410}"/>
              </a:ext>
            </a:extLst>
          </p:cNvPr>
          <p:cNvCxnSpPr>
            <a:cxnSpLocks/>
          </p:cNvCxnSpPr>
          <p:nvPr/>
        </p:nvCxnSpPr>
        <p:spPr>
          <a:xfrm flipV="1">
            <a:off x="4666754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/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blipFill>
                <a:blip r:embed="rId7"/>
                <a:stretch>
                  <a:fillRect l="-8889" r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0BBAD2-35EF-2529-0F9A-5815D6F9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7082" y="6381750"/>
            <a:ext cx="2895600" cy="476250"/>
          </a:xfrm>
        </p:spPr>
        <p:txBody>
          <a:bodyPr/>
          <a:lstStyle/>
          <a:p>
            <a:r>
              <a:rPr lang="en-US" dirty="0"/>
              <a:t>Mathew Robertson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E2C6E-46AD-5F07-BD1F-C9080E49E545}"/>
              </a:ext>
            </a:extLst>
          </p:cNvPr>
          <p:cNvSpPr txBox="1"/>
          <p:nvPr/>
        </p:nvSpPr>
        <p:spPr>
          <a:xfrm>
            <a:off x="198368" y="6381750"/>
            <a:ext cx="6412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Robertson, </a:t>
            </a:r>
            <a:r>
              <a:rPr lang="en-US" sz="1200" dirty="0" err="1"/>
              <a:t>Fabbian</a:t>
            </a:r>
            <a:r>
              <a:rPr lang="en-US" sz="1200" dirty="0"/>
              <a:t>, Carron &amp; Lewis 2024 (in prep.)</a:t>
            </a:r>
          </a:p>
        </p:txBody>
      </p:sp>
    </p:spTree>
    <p:extLst>
      <p:ext uri="{BB962C8B-B14F-4D97-AF65-F5344CB8AC3E}">
        <p14:creationId xmlns:p14="http://schemas.microsoft.com/office/powerpoint/2010/main" val="2451110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1463C-953A-6CC1-E573-5397ED35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(Gaussian)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3BF49-E5F3-492C-AF36-8C3682B86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4807" y="6501191"/>
            <a:ext cx="2895600" cy="476250"/>
          </a:xfrm>
        </p:spPr>
        <p:txBody>
          <a:bodyPr/>
          <a:lstStyle/>
          <a:p>
            <a:r>
              <a:rPr lang="en-US" dirty="0"/>
              <a:t>Mathew Robertson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CA9D91-30B5-95C6-15CA-C4C23624763F}"/>
              </a:ext>
            </a:extLst>
          </p:cNvPr>
          <p:cNvSpPr txBox="1"/>
          <p:nvPr/>
        </p:nvSpPr>
        <p:spPr>
          <a:xfrm>
            <a:off x="6485435" y="1464077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F8AD87-2B04-43C4-B252-C91FB9196A77}"/>
              </a:ext>
            </a:extLst>
          </p:cNvPr>
          <p:cNvSpPr/>
          <p:nvPr/>
        </p:nvSpPr>
        <p:spPr>
          <a:xfrm>
            <a:off x="6443864" y="1425909"/>
            <a:ext cx="655584" cy="3783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C6EE4AC-3918-D406-9684-6743C6EAF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56" r="52166"/>
          <a:stretch/>
        </p:blipFill>
        <p:spPr>
          <a:xfrm>
            <a:off x="5408273" y="1319122"/>
            <a:ext cx="963821" cy="6381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29BF6D-132C-B99A-68EB-FEB0D6A3B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" r="2992"/>
          <a:stretch/>
        </p:blipFill>
        <p:spPr>
          <a:xfrm>
            <a:off x="4494703" y="1338781"/>
            <a:ext cx="913571" cy="56298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902B4DB4-7F2E-4CD5-3A41-5D36651A7E42}"/>
              </a:ext>
            </a:extLst>
          </p:cNvPr>
          <p:cNvSpPr/>
          <p:nvPr/>
        </p:nvSpPr>
        <p:spPr>
          <a:xfrm>
            <a:off x="5672128" y="1433457"/>
            <a:ext cx="495300" cy="37838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F13B1F-BD0C-5751-FFB6-6A265B2CBDC5}"/>
              </a:ext>
            </a:extLst>
          </p:cNvPr>
          <p:cNvGrpSpPr/>
          <p:nvPr/>
        </p:nvGrpSpPr>
        <p:grpSpPr>
          <a:xfrm>
            <a:off x="515310" y="2125266"/>
            <a:ext cx="3609016" cy="1570434"/>
            <a:chOff x="687079" y="1690688"/>
            <a:chExt cx="4812021" cy="209391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20422D3-647F-2850-9878-EF3CD78DC8DC}"/>
                </a:ext>
              </a:extLst>
            </p:cNvPr>
            <p:cNvGrpSpPr/>
            <p:nvPr/>
          </p:nvGrpSpPr>
          <p:grpSpPr>
            <a:xfrm>
              <a:off x="704107" y="1874249"/>
              <a:ext cx="4454727" cy="1589462"/>
              <a:chOff x="704107" y="1874249"/>
              <a:chExt cx="4454727" cy="15894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C306F41-4727-BBA2-B4CD-9666386C7795}"/>
                  </a:ext>
                </a:extLst>
              </p:cNvPr>
              <p:cNvGrpSpPr/>
              <p:nvPr/>
            </p:nvGrpSpPr>
            <p:grpSpPr>
              <a:xfrm>
                <a:off x="704107" y="1874249"/>
                <a:ext cx="3312090" cy="1469046"/>
                <a:chOff x="1941078" y="1595422"/>
                <a:chExt cx="3312090" cy="146904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38A6CB7-BBF8-AEFC-AB90-877AB3CFE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941078" y="1595422"/>
                  <a:ext cx="3312090" cy="62385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79018466-C283-4654-4602-73ACE42C23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86981" y="2633581"/>
                      <a:ext cx="369076" cy="430887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79018466-C283-4654-4602-73ACE42C233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86981" y="2633581"/>
                      <a:ext cx="369076" cy="43088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8333" r="-4167"/>
                      </a:stretch>
                    </a:blipFill>
                    <a:ln w="19050"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B8EA7A7-0147-D93F-9431-9BC22745AF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91379" y="2633580"/>
                      <a:ext cx="369076" cy="430886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B050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B8EA7A7-0147-D93F-9431-9BC22745AF1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91379" y="2633580"/>
                      <a:ext cx="369076" cy="43088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8333" r="-4167"/>
                      </a:stretch>
                    </a:blipFill>
                    <a:ln w="19050"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3DE3129-25BD-1932-B0A1-F131011DB4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2446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B210BA9-5494-24DA-7966-93BD6709D558}"/>
                    </a:ext>
                  </a:extLst>
                </p:cNvPr>
                <p:cNvSpPr/>
                <p:nvPr/>
              </p:nvSpPr>
              <p:spPr>
                <a:xfrm>
                  <a:off x="4038599" y="1690688"/>
                  <a:ext cx="587185" cy="417512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9CEBA45-2A6F-527E-A5ED-5E83E79C7AD9}"/>
                    </a:ext>
                  </a:extLst>
                </p:cNvPr>
                <p:cNvSpPr/>
                <p:nvPr/>
              </p:nvSpPr>
              <p:spPr>
                <a:xfrm>
                  <a:off x="4625784" y="1690688"/>
                  <a:ext cx="350930" cy="417512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E3AAF8CC-0975-79B1-4516-09B2E4BD49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1249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2111C36-4110-2900-D437-10875EB69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2433" y="2849025"/>
                <a:ext cx="906401" cy="614686"/>
              </a:xfrm>
              <a:prstGeom prst="rect">
                <a:avLst/>
              </a:prstGeom>
            </p:spPr>
          </p:pic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526ABDA-7DB5-28D3-20CC-6D65A67C8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0654" y="3145411"/>
                <a:ext cx="4489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B372ABF-CD8B-4D02-44AD-EA07EEE540CD}"/>
                </a:ext>
              </a:extLst>
            </p:cNvPr>
            <p:cNvSpPr/>
            <p:nvPr/>
          </p:nvSpPr>
          <p:spPr>
            <a:xfrm>
              <a:off x="687079" y="1690688"/>
              <a:ext cx="4812021" cy="2093912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124502-7D5E-6357-D8FD-E2A9B066E338}"/>
              </a:ext>
            </a:extLst>
          </p:cNvPr>
          <p:cNvGrpSpPr/>
          <p:nvPr/>
        </p:nvGrpSpPr>
        <p:grpSpPr>
          <a:xfrm>
            <a:off x="4637585" y="3857528"/>
            <a:ext cx="3609016" cy="1570434"/>
            <a:chOff x="6035251" y="1677830"/>
            <a:chExt cx="4812021" cy="20939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204E3F-1C52-2DB9-D11E-E42884833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177819" y="1865266"/>
              <a:ext cx="3139916" cy="57257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71CF6E-ECD8-E529-41A0-8A99A5CC8987}"/>
                </a:ext>
              </a:extLst>
            </p:cNvPr>
            <p:cNvSpPr/>
            <p:nvPr/>
          </p:nvSpPr>
          <p:spPr>
            <a:xfrm>
              <a:off x="6035251" y="1677830"/>
              <a:ext cx="4812021" cy="2093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97849D-9AA5-E497-4F59-2553DE4FB5EC}"/>
              </a:ext>
            </a:extLst>
          </p:cNvPr>
          <p:cNvGrpSpPr/>
          <p:nvPr/>
        </p:nvGrpSpPr>
        <p:grpSpPr>
          <a:xfrm>
            <a:off x="4585289" y="2134352"/>
            <a:ext cx="3648113" cy="1571400"/>
            <a:chOff x="5983121" y="1677830"/>
            <a:chExt cx="4864151" cy="20939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90D1D5F-439F-A232-5B6C-6E88BB3AD944}"/>
                </a:ext>
              </a:extLst>
            </p:cNvPr>
            <p:cNvGrpSpPr/>
            <p:nvPr/>
          </p:nvGrpSpPr>
          <p:grpSpPr>
            <a:xfrm>
              <a:off x="5983121" y="1838333"/>
              <a:ext cx="4488441" cy="1498994"/>
              <a:chOff x="5306642" y="1826851"/>
              <a:chExt cx="4488441" cy="149899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80DC1A9-A608-C7AB-1524-8B2CE17E9C57}"/>
                  </a:ext>
                </a:extLst>
              </p:cNvPr>
              <p:cNvGrpSpPr/>
              <p:nvPr/>
            </p:nvGrpSpPr>
            <p:grpSpPr>
              <a:xfrm>
                <a:off x="5306642" y="1826851"/>
                <a:ext cx="3312090" cy="1430422"/>
                <a:chOff x="2071934" y="1633782"/>
                <a:chExt cx="3312090" cy="143042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DA7BB7E-CB9C-9D30-009B-FAAAC4A0E3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2071934" y="1633782"/>
                  <a:ext cx="3312090" cy="62385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D5AC226-09AF-F916-28A2-40A7D71C09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86982" y="2633582"/>
                      <a:ext cx="499111" cy="430622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𝜅𝜅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D5AC226-09AF-F916-28A2-40A7D71C09E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86982" y="2633582"/>
                      <a:ext cx="499111" cy="43062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6154" r="-1538"/>
                      </a:stretch>
                    </a:blipFill>
                    <a:ln w="19050"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80D00FE4-2531-C30C-AF02-3836C74CA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2446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4FB4F67-1CF4-D119-05CC-9A71C83CCC6F}"/>
                    </a:ext>
                  </a:extLst>
                </p:cNvPr>
                <p:cNvSpPr/>
                <p:nvPr/>
              </p:nvSpPr>
              <p:spPr>
                <a:xfrm>
                  <a:off x="4117211" y="1778622"/>
                  <a:ext cx="587185" cy="417512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A22FBB71-92F4-692E-F44B-AD4114D15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1249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AB86DF4-2F86-0096-920D-D60C1CA47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139" y="3042092"/>
                <a:ext cx="4489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01E208-FB7E-12D0-9B11-12E7CFF18EF9}"/>
                  </a:ext>
                </a:extLst>
              </p:cNvPr>
              <p:cNvSpPr txBox="1"/>
              <p:nvPr/>
            </p:nvSpPr>
            <p:spPr>
              <a:xfrm>
                <a:off x="8944183" y="2833705"/>
                <a:ext cx="850900" cy="4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bias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85D590-F6FC-D6A6-92B9-305D6980D44B}"/>
                </a:ext>
              </a:extLst>
            </p:cNvPr>
            <p:cNvSpPr/>
            <p:nvPr/>
          </p:nvSpPr>
          <p:spPr>
            <a:xfrm>
              <a:off x="6035251" y="1677830"/>
              <a:ext cx="4812021" cy="2093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A8FB101-55F5-0BFD-0881-2BF93F5AA0BC}"/>
              </a:ext>
            </a:extLst>
          </p:cNvPr>
          <p:cNvGrpSpPr/>
          <p:nvPr/>
        </p:nvGrpSpPr>
        <p:grpSpPr>
          <a:xfrm>
            <a:off x="483005" y="3825227"/>
            <a:ext cx="3609016" cy="1570434"/>
            <a:chOff x="6035251" y="1677830"/>
            <a:chExt cx="4812021" cy="209391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18AAD7C-4457-2B0B-191C-0BD6C785172B}"/>
                </a:ext>
              </a:extLst>
            </p:cNvPr>
            <p:cNvGrpSpPr/>
            <p:nvPr/>
          </p:nvGrpSpPr>
          <p:grpSpPr>
            <a:xfrm>
              <a:off x="6194325" y="1812270"/>
              <a:ext cx="4517868" cy="1549081"/>
              <a:chOff x="5517846" y="1800788"/>
              <a:chExt cx="4517868" cy="154908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F50ABC3-F8F4-A544-A567-343948AF8E01}"/>
                  </a:ext>
                </a:extLst>
              </p:cNvPr>
              <p:cNvGrpSpPr/>
              <p:nvPr/>
            </p:nvGrpSpPr>
            <p:grpSpPr>
              <a:xfrm>
                <a:off x="5517846" y="1800788"/>
                <a:ext cx="3198423" cy="1468763"/>
                <a:chOff x="2283138" y="1607719"/>
                <a:chExt cx="3198423" cy="1468763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50153D21-F138-1BFF-BC46-38CBCFA39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/>
              </p:blipFill>
              <p:spPr>
                <a:xfrm>
                  <a:off x="2283138" y="1607719"/>
                  <a:ext cx="3198423" cy="62359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DFC0CDAB-B5E8-45D1-C0ED-30A40280C9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0464" y="2645595"/>
                      <a:ext cx="732081" cy="430887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B050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100" i="1">
                                <a:latin typeface="Cambria Math" panose="02040503050406030204" pitchFamily="18" charset="0"/>
                              </a:rPr>
                              <m:t>𝑇𝑇</m:t>
                            </m:r>
                            <m:r>
                              <a:rPr lang="en-GB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DFC0CDAB-B5E8-45D1-C0ED-30A40280C9F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0464" y="2645595"/>
                      <a:ext cx="732081" cy="43088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8602" r="-1075" b="-5357"/>
                      </a:stretch>
                    </a:blipFill>
                    <a:ln w="19050"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FF0C8B1B-0818-1993-DD06-48EA72C0C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85396" y="2108200"/>
                  <a:ext cx="87972" cy="4551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AA24192-64B8-10FB-F17B-4524964E1385}"/>
                    </a:ext>
                  </a:extLst>
                </p:cNvPr>
                <p:cNvSpPr/>
                <p:nvPr/>
              </p:nvSpPr>
              <p:spPr>
                <a:xfrm>
                  <a:off x="4691379" y="1690688"/>
                  <a:ext cx="416983" cy="417512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934A0374-ADCF-8F76-1939-D5C4330FC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1249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8E2A1EE-C98F-C979-4468-2B884EA51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6316" y="3054107"/>
                <a:ext cx="4489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02ABA01-2021-4659-4EDC-17826EF3B06D}"/>
                  </a:ext>
                </a:extLst>
              </p:cNvPr>
              <p:cNvSpPr txBox="1"/>
              <p:nvPr/>
            </p:nvSpPr>
            <p:spPr>
              <a:xfrm>
                <a:off x="9184814" y="2857426"/>
                <a:ext cx="8509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bias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0797B42-6FAC-8697-72CC-E1F9842A890F}"/>
                </a:ext>
              </a:extLst>
            </p:cNvPr>
            <p:cNvSpPr/>
            <p:nvPr/>
          </p:nvSpPr>
          <p:spPr>
            <a:xfrm>
              <a:off x="6035251" y="1677830"/>
              <a:ext cx="4812021" cy="2093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D6FE79A-C0DC-AD63-7958-BCA487D1A31E}"/>
                  </a:ext>
                </a:extLst>
              </p:cNvPr>
              <p:cNvSpPr txBox="1"/>
              <p:nvPr/>
            </p:nvSpPr>
            <p:spPr>
              <a:xfrm>
                <a:off x="2857978" y="4695452"/>
                <a:ext cx="232628" cy="3231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D6FE79A-C0DC-AD63-7958-BCA487D1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978" y="4695452"/>
                <a:ext cx="232628" cy="323165"/>
              </a:xfrm>
              <a:prstGeom prst="rect">
                <a:avLst/>
              </a:prstGeom>
              <a:blipFill>
                <a:blip r:embed="rId12"/>
                <a:stretch>
                  <a:fillRect l="-13158" r="-10526" b="-188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B39E221-15B6-86F7-AD17-9FB793E27FB7}"/>
              </a:ext>
            </a:extLst>
          </p:cNvPr>
          <p:cNvCxnSpPr>
            <a:cxnSpLocks/>
          </p:cNvCxnSpPr>
          <p:nvPr/>
        </p:nvCxnSpPr>
        <p:spPr>
          <a:xfrm>
            <a:off x="2152857" y="4364367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B9FD557-C272-8672-E078-8706CF36A0EE}"/>
                  </a:ext>
                </a:extLst>
              </p:cNvPr>
              <p:cNvSpPr txBox="1"/>
              <p:nvPr/>
            </p:nvSpPr>
            <p:spPr>
              <a:xfrm>
                <a:off x="1988497" y="4695452"/>
                <a:ext cx="401841" cy="3231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B9FD557-C272-8672-E078-8706CF36A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497" y="4695452"/>
                <a:ext cx="401841" cy="323165"/>
              </a:xfrm>
              <a:prstGeom prst="rect">
                <a:avLst/>
              </a:prstGeom>
              <a:blipFill>
                <a:blip r:embed="rId13"/>
                <a:stretch>
                  <a:fillRect l="-13636" r="-12121" b="-1132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>
            <a:extLst>
              <a:ext uri="{FF2B5EF4-FFF2-40B4-BE49-F238E27FC236}">
                <a16:creationId xmlns:a16="http://schemas.microsoft.com/office/drawing/2014/main" id="{B6DD8917-5249-4B52-C3A5-75C8FADA0212}"/>
              </a:ext>
            </a:extLst>
          </p:cNvPr>
          <p:cNvSpPr/>
          <p:nvPr/>
        </p:nvSpPr>
        <p:spPr>
          <a:xfrm>
            <a:off x="6319538" y="4074463"/>
            <a:ext cx="312737" cy="31313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A1514CB-49F6-A3DE-6886-A3C75E9B7D9B}"/>
              </a:ext>
            </a:extLst>
          </p:cNvPr>
          <p:cNvSpPr/>
          <p:nvPr/>
        </p:nvSpPr>
        <p:spPr>
          <a:xfrm>
            <a:off x="6661768" y="4074051"/>
            <a:ext cx="312737" cy="31313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FB41CC-8BC7-4595-2C7E-E72C7A3D4B51}"/>
                  </a:ext>
                </a:extLst>
              </p:cNvPr>
              <p:cNvSpPr txBox="1"/>
              <p:nvPr/>
            </p:nvSpPr>
            <p:spPr>
              <a:xfrm>
                <a:off x="6356358" y="4758621"/>
                <a:ext cx="401841" cy="323165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FB41CC-8BC7-4595-2C7E-E72C7A3D4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358" y="4758621"/>
                <a:ext cx="401841" cy="323165"/>
              </a:xfrm>
              <a:prstGeom prst="rect">
                <a:avLst/>
              </a:prstGeom>
              <a:blipFill>
                <a:blip r:embed="rId14"/>
                <a:stretch>
                  <a:fillRect l="-13043" r="-7246" b="-5357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880D5A4-3BC0-0DA9-A2DC-02740697BAD9}"/>
              </a:ext>
            </a:extLst>
          </p:cNvPr>
          <p:cNvCxnSpPr>
            <a:cxnSpLocks/>
          </p:cNvCxnSpPr>
          <p:nvPr/>
        </p:nvCxnSpPr>
        <p:spPr>
          <a:xfrm>
            <a:off x="6491947" y="4418524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FE4DF6-E074-C38F-681E-D2EE462DF4CA}"/>
                  </a:ext>
                </a:extLst>
              </p:cNvPr>
              <p:cNvSpPr txBox="1"/>
              <p:nvPr/>
            </p:nvSpPr>
            <p:spPr>
              <a:xfrm>
                <a:off x="6763874" y="4758621"/>
                <a:ext cx="401841" cy="323165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FE4DF6-E074-C38F-681E-D2EE462DF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874" y="4758621"/>
                <a:ext cx="401841" cy="323165"/>
              </a:xfrm>
              <a:prstGeom prst="rect">
                <a:avLst/>
              </a:prstGeom>
              <a:blipFill>
                <a:blip r:embed="rId15"/>
                <a:stretch>
                  <a:fillRect l="-13235" r="-8824" b="-5357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3B7B28-D4D1-6C9D-D274-9C4D9C0BE9B5}"/>
              </a:ext>
            </a:extLst>
          </p:cNvPr>
          <p:cNvCxnSpPr>
            <a:cxnSpLocks/>
          </p:cNvCxnSpPr>
          <p:nvPr/>
        </p:nvCxnSpPr>
        <p:spPr>
          <a:xfrm>
            <a:off x="6899463" y="4418524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3828265-5431-C243-7B50-66718E466746}"/>
              </a:ext>
            </a:extLst>
          </p:cNvPr>
          <p:cNvCxnSpPr>
            <a:cxnSpLocks/>
          </p:cNvCxnSpPr>
          <p:nvPr/>
        </p:nvCxnSpPr>
        <p:spPr>
          <a:xfrm>
            <a:off x="6149425" y="4427536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D12926D-D816-94A2-88CE-EB3A581A20F4}"/>
                  </a:ext>
                </a:extLst>
              </p:cNvPr>
              <p:cNvSpPr txBox="1"/>
              <p:nvPr/>
            </p:nvSpPr>
            <p:spPr>
              <a:xfrm>
                <a:off x="5985065" y="4758621"/>
                <a:ext cx="401841" cy="3231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D12926D-D816-94A2-88CE-EB3A581A2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065" y="4758621"/>
                <a:ext cx="401841" cy="323165"/>
              </a:xfrm>
              <a:prstGeom prst="rect">
                <a:avLst/>
              </a:prstGeom>
              <a:blipFill>
                <a:blip r:embed="rId16"/>
                <a:stretch>
                  <a:fillRect l="-15152" r="-10606" b="-943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42D68B6-BDC5-0CBB-6D21-749BF2AED103}"/>
              </a:ext>
            </a:extLst>
          </p:cNvPr>
          <p:cNvCxnSpPr>
            <a:cxnSpLocks/>
          </p:cNvCxnSpPr>
          <p:nvPr/>
        </p:nvCxnSpPr>
        <p:spPr>
          <a:xfrm>
            <a:off x="7254838" y="4930757"/>
            <a:ext cx="3366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580587B-642A-1FCB-0BAC-D4176F68C9C2}"/>
              </a:ext>
            </a:extLst>
          </p:cNvPr>
          <p:cNvSpPr txBox="1"/>
          <p:nvPr/>
        </p:nvSpPr>
        <p:spPr>
          <a:xfrm>
            <a:off x="7595227" y="4783246"/>
            <a:ext cx="63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C92F1A6-AE1B-62B1-1E1A-DFE71906FB01}"/>
              </a:ext>
            </a:extLst>
          </p:cNvPr>
          <p:cNvGrpSpPr/>
          <p:nvPr/>
        </p:nvGrpSpPr>
        <p:grpSpPr>
          <a:xfrm>
            <a:off x="7356677" y="2262938"/>
            <a:ext cx="413287" cy="406344"/>
            <a:chOff x="9808908" y="1874250"/>
            <a:chExt cx="551050" cy="541792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CF407BF-A954-8125-6EF3-C2518258B33B}"/>
                </a:ext>
              </a:extLst>
            </p:cNvPr>
            <p:cNvSpPr/>
            <p:nvPr/>
          </p:nvSpPr>
          <p:spPr>
            <a:xfrm>
              <a:off x="9808908" y="1874250"/>
              <a:ext cx="551050" cy="5417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1DA4171-A7CE-50AF-83BA-E5720B3CE9CA}"/>
                </a:ext>
              </a:extLst>
            </p:cNvPr>
            <p:cNvSpPr txBox="1"/>
            <p:nvPr/>
          </p:nvSpPr>
          <p:spPr>
            <a:xfrm>
              <a:off x="9865531" y="1894586"/>
              <a:ext cx="4378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CBA5C62-089F-D629-0621-31AD5243D3A9}"/>
              </a:ext>
            </a:extLst>
          </p:cNvPr>
          <p:cNvGrpSpPr/>
          <p:nvPr/>
        </p:nvGrpSpPr>
        <p:grpSpPr>
          <a:xfrm>
            <a:off x="7669169" y="3977273"/>
            <a:ext cx="413287" cy="406344"/>
            <a:chOff x="9808908" y="1874250"/>
            <a:chExt cx="551050" cy="54179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C0CEBB9-DF02-49C6-71C2-6BAD86FC677A}"/>
                </a:ext>
              </a:extLst>
            </p:cNvPr>
            <p:cNvSpPr/>
            <p:nvPr/>
          </p:nvSpPr>
          <p:spPr>
            <a:xfrm>
              <a:off x="9808908" y="1874250"/>
              <a:ext cx="551050" cy="5417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3611C7-C769-7B21-F5FC-6B9214DCC2DC}"/>
                </a:ext>
              </a:extLst>
            </p:cNvPr>
            <p:cNvSpPr txBox="1"/>
            <p:nvPr/>
          </p:nvSpPr>
          <p:spPr>
            <a:xfrm>
              <a:off x="9865531" y="1912438"/>
              <a:ext cx="4378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85279A4-CB22-29D3-EB85-2538FD968B70}"/>
              </a:ext>
            </a:extLst>
          </p:cNvPr>
          <p:cNvGrpSpPr/>
          <p:nvPr/>
        </p:nvGrpSpPr>
        <p:grpSpPr>
          <a:xfrm>
            <a:off x="3425153" y="3987407"/>
            <a:ext cx="413287" cy="406344"/>
            <a:chOff x="9808908" y="1874250"/>
            <a:chExt cx="551050" cy="541792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2DB8417-38C6-7B81-66BE-721E7D5F2D89}"/>
                </a:ext>
              </a:extLst>
            </p:cNvPr>
            <p:cNvSpPr/>
            <p:nvPr/>
          </p:nvSpPr>
          <p:spPr>
            <a:xfrm>
              <a:off x="9808908" y="1874250"/>
              <a:ext cx="551050" cy="5417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91B4D3-1E17-6F0C-5D26-9AECC296F1BF}"/>
                </a:ext>
              </a:extLst>
            </p:cNvPr>
            <p:cNvSpPr txBox="1"/>
            <p:nvPr/>
          </p:nvSpPr>
          <p:spPr>
            <a:xfrm>
              <a:off x="9882103" y="1901758"/>
              <a:ext cx="4378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B72D19-66D9-594A-61C3-95FF12A7C8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9872" y="3041555"/>
            <a:ext cx="324678" cy="277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FF6075-BB20-56F8-694B-EDEBC4DAA599}"/>
              </a:ext>
            </a:extLst>
          </p:cNvPr>
          <p:cNvSpPr txBox="1"/>
          <p:nvPr/>
        </p:nvSpPr>
        <p:spPr>
          <a:xfrm>
            <a:off x="715128" y="5539457"/>
            <a:ext cx="7379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BUT: </a:t>
            </a:r>
            <a:br>
              <a:rPr lang="en-GB" dirty="0"/>
            </a:br>
            <a:r>
              <a:rPr lang="en-GB" dirty="0"/>
              <a:t> - Gaussian biases can be predicted and subtracted</a:t>
            </a:r>
            <a:br>
              <a:rPr lang="en-GB" dirty="0"/>
            </a:br>
            <a:r>
              <a:rPr lang="en-GB" dirty="0"/>
              <a:t> - Optimal iterative lensing reconstruction gives lower biases</a:t>
            </a:r>
          </a:p>
        </p:txBody>
      </p:sp>
    </p:spTree>
    <p:extLst>
      <p:ext uri="{BB962C8B-B14F-4D97-AF65-F5344CB8AC3E}">
        <p14:creationId xmlns:p14="http://schemas.microsoft.com/office/powerpoint/2010/main" val="19032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9B21-9789-25D1-59CF-4E7880CB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spectra forecasts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FB1EC8-511F-D3CC-E09E-8752F78AFB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3097358" y="1988840"/>
            <a:ext cx="5900566" cy="321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367A4D7-DD10-4252-908B-07E1D98FF353}"/>
              </a:ext>
            </a:extLst>
          </p:cNvPr>
          <p:cNvGrpSpPr/>
          <p:nvPr/>
        </p:nvGrpSpPr>
        <p:grpSpPr>
          <a:xfrm>
            <a:off x="323528" y="2708920"/>
            <a:ext cx="2563753" cy="1569707"/>
            <a:chOff x="747263" y="1462478"/>
            <a:chExt cx="2576812" cy="13776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7DCB39-C740-F59B-9419-56CF97154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8011"/>
            <a:stretch/>
          </p:blipFill>
          <p:spPr>
            <a:xfrm>
              <a:off x="747263" y="1462478"/>
              <a:ext cx="1288406" cy="137764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6CB78A-8B9D-C83A-7810-6DF444F9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011"/>
            <a:stretch/>
          </p:blipFill>
          <p:spPr>
            <a:xfrm>
              <a:off x="2035669" y="1462478"/>
              <a:ext cx="1288406" cy="137764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EAEF19-1E4C-5DB9-1654-466AADF8ED7E}"/>
                  </a:ext>
                </a:extLst>
              </p:cNvPr>
              <p:cNvSpPr txBox="1"/>
              <p:nvPr/>
            </p:nvSpPr>
            <p:spPr>
              <a:xfrm>
                <a:off x="2411760" y="5517232"/>
                <a:ext cx="46939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u="sng" dirty="0"/>
                  <a:t>Should be detectable at high significance!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EAEF19-1E4C-5DB9-1654-466AADF8E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5517232"/>
                <a:ext cx="4693914" cy="369332"/>
              </a:xfrm>
              <a:prstGeom prst="rect">
                <a:avLst/>
              </a:prstGeom>
              <a:blipFill>
                <a:blip r:embed="rId4"/>
                <a:stretch>
                  <a:fillRect t="-8197" r="-39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8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D2A4-CFD9-4078-85B1-BB88EFE0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2"/>
                </a:solidFill>
              </a:rPr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EA213A-2466-4E74-AE13-FE69F04B3F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</p:spPr>
            <p:txBody>
              <a:bodyPr/>
              <a:lstStyle/>
              <a:p>
                <a:r>
                  <a:rPr lang="en-GB" sz="1800" dirty="0"/>
                  <a:t>Lensing rotation is produced by lens-lens coupling at second order (post-Born lensing)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Can be reconstructed using CMB lensing quadratic estimator</a:t>
                </a:r>
                <a:br>
                  <a:rPr lang="en-GB" sz="1800" dirty="0"/>
                </a:br>
                <a:r>
                  <a:rPr lang="en-GB" sz="1800" dirty="0"/>
                  <a:t>- but very noisy</a:t>
                </a:r>
              </a:p>
              <a:p>
                <a:pPr marL="0" indent="0">
                  <a:buNone/>
                </a:pPr>
                <a:r>
                  <a:rPr lang="en-GB" sz="1800" dirty="0"/>
                  <a:t>	</a:t>
                </a:r>
              </a:p>
              <a:p>
                <a:r>
                  <a:rPr lang="en-GB" sz="1800" dirty="0"/>
                  <a:t>Large-scale structure can be used to make a quadratic template for the predicted rotation. Template x Reconstruction detectable!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Gaussian/foreground biases &lt; signal, can be subtracted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Lensing rotation should for first time be detectable at ~ 5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800" dirty="0"/>
                  <a:t> with SO + LSST+CIB+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GB" sz="1800" dirty="0"/>
                  <a:t> well measured cross-spectrum with S4</a:t>
                </a:r>
              </a:p>
              <a:p>
                <a:endParaRPr lang="en-GB" sz="1800" dirty="0"/>
              </a:p>
              <a:p>
                <a:r>
                  <a:rPr lang="en-GB" sz="1400" i="1" dirty="0"/>
                  <a:t>Ongoing</a:t>
                </a:r>
                <a:r>
                  <a:rPr lang="en-GB" sz="1400" dirty="0"/>
                  <a:t>: tested and shown to work on post-Born simulations with foregrounds. </a:t>
                </a:r>
                <a:br>
                  <a:rPr lang="en-GB" sz="1400" dirty="0"/>
                </a:br>
                <a:endParaRPr lang="en-GB" sz="1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EA213A-2466-4E74-AE13-FE69F04B3F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  <a:blipFill>
                <a:blip r:embed="rId2"/>
                <a:stretch>
                  <a:fillRect l="-444" t="-673" b="-48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5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4"/>
    </mc:Choice>
    <mc:Fallback xmlns="">
      <p:transition spd="slow" advTm="6182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C470-BA1B-C25B-E835-108654DF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Foreground bias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73262-F161-6548-160B-C123F37E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" y="2125267"/>
            <a:ext cx="4992877" cy="303991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302403D-7B9B-3E14-8D3F-EF3E1A425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73" y="2419064"/>
            <a:ext cx="3889225" cy="248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DE2AE0-70A2-26AA-A391-BF2BACA34EC0}"/>
              </a:ext>
            </a:extLst>
          </p:cNvPr>
          <p:cNvSpPr txBox="1"/>
          <p:nvPr/>
        </p:nvSpPr>
        <p:spPr>
          <a:xfrm>
            <a:off x="236867" y="6391183"/>
            <a:ext cx="4740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Robertson, Fabbian, Carron Lewis in prep.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053845-0E03-74B2-8D57-9049AB1042A5}"/>
              </a:ext>
            </a:extLst>
          </p:cNvPr>
          <p:cNvSpPr txBox="1"/>
          <p:nvPr/>
        </p:nvSpPr>
        <p:spPr>
          <a:xfrm>
            <a:off x="3491880" y="1417638"/>
            <a:ext cx="24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using Agora sims</a:t>
            </a:r>
          </a:p>
        </p:txBody>
      </p:sp>
    </p:spTree>
    <p:extLst>
      <p:ext uri="{BB962C8B-B14F-4D97-AF65-F5344CB8AC3E}">
        <p14:creationId xmlns:p14="http://schemas.microsoft.com/office/powerpoint/2010/main" val="35186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D5004-A8DE-3ACA-5F66-8D847D4C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bias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C54C-EAA4-F336-D9D8-F40186C2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Mathew Robertson 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8E5AC41-27BA-3A67-8153-31D3F037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79" y="1876061"/>
            <a:ext cx="3675322" cy="27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8CFB-8F88-C265-FAA3-2E574C589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959" y="1876061"/>
            <a:ext cx="2143125" cy="2124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73BA32-A0FD-6BE1-8DCA-6169234D982E}"/>
                  </a:ext>
                </a:extLst>
              </p:cNvPr>
              <p:cNvSpPr txBox="1"/>
              <p:nvPr/>
            </p:nvSpPr>
            <p:spPr>
              <a:xfrm>
                <a:off x="2907242" y="2590525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</m:acc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</a:rPr>
                            <m:t>𝒕𝒆𝒎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73BA32-A0FD-6BE1-8DCA-6169234D9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242" y="2590525"/>
                <a:ext cx="1304925" cy="415498"/>
              </a:xfrm>
              <a:prstGeom prst="rect">
                <a:avLst/>
              </a:prstGeom>
              <a:blipFill>
                <a:blip r:embed="rId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15197DA-11F8-8452-D423-3CBB8F5B54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6442" y="1890349"/>
            <a:ext cx="2124075" cy="2105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53D173-1854-1C63-22F8-F9D4863D8451}"/>
                  </a:ext>
                </a:extLst>
              </p:cNvPr>
              <p:cNvSpPr txBox="1"/>
              <p:nvPr/>
            </p:nvSpPr>
            <p:spPr>
              <a:xfrm>
                <a:off x="764117" y="2600287"/>
                <a:ext cx="1304925" cy="42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</m:acc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</a:rPr>
                            <m:t>𝒊𝒕𝒆𝒓</m:t>
                          </m:r>
                        </m:sup>
                      </m:sSup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53D173-1854-1C63-22F8-F9D4863D8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17" y="2600287"/>
                <a:ext cx="1304925" cy="423706"/>
              </a:xfrm>
              <a:prstGeom prst="rect">
                <a:avLst/>
              </a:prstGeom>
              <a:blipFill>
                <a:blip r:embed="rId6"/>
                <a:stretch>
                  <a:fillRect t="-14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80A8C4-3A9D-11EE-963D-3FC474147C81}"/>
              </a:ext>
            </a:extLst>
          </p:cNvPr>
          <p:cNvCxnSpPr>
            <a:cxnSpLocks/>
          </p:cNvCxnSpPr>
          <p:nvPr/>
        </p:nvCxnSpPr>
        <p:spPr>
          <a:xfrm flipH="1">
            <a:off x="0" y="2010461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FEEC37-E3DF-67B3-3D32-59C095C0EC2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890584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A7BDCD-3A99-680C-8B85-39AA35F4F006}"/>
              </a:ext>
            </a:extLst>
          </p:cNvPr>
          <p:cNvCxnSpPr>
            <a:cxnSpLocks/>
          </p:cNvCxnSpPr>
          <p:nvPr/>
        </p:nvCxnSpPr>
        <p:spPr>
          <a:xfrm>
            <a:off x="4606525" y="2010461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3FF2C3-0FB3-209C-74BB-5AAB1031519C}"/>
              </a:ext>
            </a:extLst>
          </p:cNvPr>
          <p:cNvCxnSpPr>
            <a:cxnSpLocks/>
          </p:cNvCxnSpPr>
          <p:nvPr/>
        </p:nvCxnSpPr>
        <p:spPr>
          <a:xfrm flipV="1">
            <a:off x="4606525" y="2890584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C12148-FC6D-ADD0-4EE8-01C10AE226EF}"/>
                  </a:ext>
                </a:extLst>
              </p:cNvPr>
              <p:cNvSpPr txBox="1"/>
              <p:nvPr/>
            </p:nvSpPr>
            <p:spPr>
              <a:xfrm>
                <a:off x="740196" y="3277361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en-GB" sz="2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GB" sz="2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C12148-FC6D-ADD0-4EE8-01C10AE22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96" y="3277361"/>
                <a:ext cx="1304925" cy="415498"/>
              </a:xfrm>
              <a:prstGeom prst="rect">
                <a:avLst/>
              </a:prstGeom>
              <a:blipFill>
                <a:blip r:embed="rId7"/>
                <a:stretch>
                  <a:fillRect b="-19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888769-4715-4D1E-118A-5064FE76818E}"/>
                  </a:ext>
                </a:extLst>
              </p:cNvPr>
              <p:cNvSpPr txBox="1"/>
              <p:nvPr/>
            </p:nvSpPr>
            <p:spPr>
              <a:xfrm>
                <a:off x="5115157" y="2729001"/>
                <a:ext cx="27732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888769-4715-4D1E-118A-5064FE768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57" y="2729001"/>
                <a:ext cx="277320" cy="323165"/>
              </a:xfrm>
              <a:prstGeom prst="rect">
                <a:avLst/>
              </a:prstGeom>
              <a:blipFill>
                <a:blip r:embed="rId8"/>
                <a:stretch>
                  <a:fillRect l="-8696" r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D787399C-57A6-4B46-9B7C-C9FF29F5C1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813" y="4527472"/>
            <a:ext cx="3086100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69361-C879-4097-ACA0-64EA9987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603448"/>
            <a:ext cx="9433048" cy="9433048"/>
          </a:xfrm>
          <a:prstGeom prst="rect">
            <a:avLst/>
          </a:prstGeom>
        </p:spPr>
      </p:pic>
      <p:sp>
        <p:nvSpPr>
          <p:cNvPr id="6" name="Line 18">
            <a:extLst>
              <a:ext uri="{FF2B5EF4-FFF2-40B4-BE49-F238E27FC236}">
                <a16:creationId xmlns:a16="http://schemas.microsoft.com/office/drawing/2014/main" id="{165C01A9-36F3-475A-91DB-B2CF87465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812" y="1914630"/>
            <a:ext cx="528310" cy="14453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70FB1736-E43D-4554-BD93-E10581B54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121" y="974968"/>
            <a:ext cx="188975" cy="939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ED2ABB77-2476-404A-A0BA-FF86E05877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657" y="980728"/>
            <a:ext cx="332455" cy="93390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95C83-B230-46A8-B2E9-8A3890374BE6}"/>
              </a:ext>
            </a:extLst>
          </p:cNvPr>
          <p:cNvSpPr txBox="1"/>
          <p:nvPr/>
        </p:nvSpPr>
        <p:spPr>
          <a:xfrm>
            <a:off x="2417887" y="241358"/>
            <a:ext cx="4668266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CMB Lensing: 1</a:t>
            </a:r>
            <a:r>
              <a:rPr lang="en-GB" b="1" baseline="30000" dirty="0">
                <a:solidFill>
                  <a:schemeClr val="accent2"/>
                </a:solidFill>
              </a:rPr>
              <a:t>st</a:t>
            </a:r>
            <a:r>
              <a:rPr lang="en-GB" b="1" dirty="0">
                <a:solidFill>
                  <a:schemeClr val="accent2"/>
                </a:solidFill>
              </a:rPr>
              <a:t> order light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2173E3-3079-485D-B688-8D37A6FC89A5}"/>
                  </a:ext>
                </a:extLst>
              </p:cNvPr>
              <p:cNvSpPr txBox="1"/>
              <p:nvPr/>
            </p:nvSpPr>
            <p:spPr>
              <a:xfrm>
                <a:off x="1203228" y="6047037"/>
                <a:ext cx="7097584" cy="369332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Spatially varying gravitational potentials: high-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/>
                  <a:t> kernel, mostly linear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2173E3-3079-485D-B688-8D37A6FC8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228" y="6047037"/>
                <a:ext cx="7097584" cy="369332"/>
              </a:xfrm>
              <a:prstGeom prst="rect">
                <a:avLst/>
              </a:prstGeom>
              <a:blipFill>
                <a:blip r:embed="rId5"/>
                <a:stretch>
                  <a:fillRect l="-687"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8">
            <a:extLst>
              <a:ext uri="{FF2B5EF4-FFF2-40B4-BE49-F238E27FC236}">
                <a16:creationId xmlns:a16="http://schemas.microsoft.com/office/drawing/2014/main" id="{B8611BA4-5286-4111-819C-83C79C39B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277" y="1772816"/>
            <a:ext cx="141755" cy="15871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17B9E27B-17A2-49B2-A378-FAF2BE3854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3" y="908720"/>
            <a:ext cx="332454" cy="85613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17F4B1F4-820B-472C-8CD5-8BD08891D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2" y="877971"/>
            <a:ext cx="67438" cy="85613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A43FE-106B-4DF2-93E7-AA7805B5E96C}"/>
              </a:ext>
            </a:extLst>
          </p:cNvPr>
          <p:cNvSpPr txBox="1"/>
          <p:nvPr/>
        </p:nvSpPr>
        <p:spPr>
          <a:xfrm>
            <a:off x="3572533" y="6433591"/>
            <a:ext cx="2719014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(perturbations here not to scale)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A9C26-8D8A-4C13-8974-09C0AB58A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495" y="786956"/>
            <a:ext cx="5021563" cy="50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8"/>
    </mc:Choice>
    <mc:Fallback xmlns="">
      <p:transition spd="slow" advTm="101688"/>
    </mc:Fallback>
  </mc:AlternateContent>
  <p:extLst>
    <p:ext uri="{3A86A75C-4F4B-4683-9AE1-C65F6400EC91}">
      <p14:laserTraceLst xmlns:p14="http://schemas.microsoft.com/office/powerpoint/2010/main">
        <p14:tracePtLst>
          <p14:tracePt t="15799" x="4405313" y="939800"/>
          <p14:tracePt t="15810" x="4375150" y="966788"/>
          <p14:tracePt t="15823" x="4325938" y="989013"/>
          <p14:tracePt t="15839" x="4267200" y="1014413"/>
          <p14:tracePt t="15857" x="4191000" y="1049338"/>
          <p14:tracePt t="15869" x="4162425" y="1060450"/>
          <p14:tracePt t="15876" x="4127500" y="1074738"/>
          <p14:tracePt t="15892" x="4060825" y="1119188"/>
          <p14:tracePt t="15900" x="4041775" y="1135063"/>
          <p14:tracePt t="15910" x="4030663" y="1146175"/>
          <p14:tracePt t="15926" x="3989388" y="1206500"/>
          <p14:tracePt t="15936" x="3948113" y="1258888"/>
          <p14:tracePt t="15944" x="3933825" y="1273175"/>
          <p14:tracePt t="15954" x="3898900" y="1300163"/>
          <p14:tracePt t="15961" x="3873500" y="1317625"/>
          <p14:tracePt t="15969" x="3840163" y="1344613"/>
          <p14:tracePt t="15995" x="3763963" y="1408113"/>
          <p14:tracePt t="16007" x="3652838" y="1498600"/>
          <p14:tracePt t="16018" x="3611563" y="1528763"/>
          <p14:tracePt t="16026" x="3513138" y="1595438"/>
          <p14:tracePt t="16034" x="3438525" y="1633538"/>
          <p14:tracePt t="16048" x="3341688" y="1700213"/>
          <p14:tracePt t="16061" x="3281363" y="1738313"/>
          <p14:tracePt t="16069" x="3243263" y="1768475"/>
          <p14:tracePt t="16080" x="3203575" y="1812925"/>
          <p14:tracePt t="16088" x="3179763" y="1843088"/>
          <p14:tracePt t="16098" x="3162300" y="1868488"/>
          <p14:tracePt t="16109" x="3138488" y="1895475"/>
          <p14:tracePt t="16126" x="3101975" y="1947863"/>
          <p14:tracePt t="16134" x="3071813" y="1981200"/>
          <p14:tracePt t="16140" x="3022600" y="2033588"/>
          <p14:tracePt t="16162" x="2922588" y="2165350"/>
          <p14:tracePt t="16172" x="2906713" y="2184400"/>
          <p14:tracePt t="16186" x="2857500" y="2273300"/>
          <p14:tracePt t="16202" x="2809875" y="2405063"/>
          <p14:tracePt t="16220" x="2790825" y="2509838"/>
          <p14:tracePt t="16231" x="2779713" y="2584450"/>
          <p14:tracePt t="16236" x="2779713" y="2659063"/>
          <p14:tracePt t="16255" x="2779713" y="2816225"/>
          <p14:tracePt t="16274" x="2771775" y="3101975"/>
          <p14:tracePt t="16288" x="2771775" y="3224213"/>
          <p14:tracePt t="16294" x="2771775" y="3306763"/>
          <p14:tracePt t="16307" x="2763838" y="3648075"/>
          <p14:tracePt t="16323" x="2749550" y="3865563"/>
          <p14:tracePt t="16338" x="2738438" y="4008438"/>
          <p14:tracePt t="16355" x="2722563" y="4171950"/>
          <p14:tracePt t="16365" x="2711450" y="4248150"/>
          <p14:tracePt t="16376" x="2708275" y="4295775"/>
          <p14:tracePt t="16395" x="2700338" y="4446588"/>
          <p14:tracePt t="16402" x="2700338" y="4491038"/>
          <p14:tracePt t="16415" x="2700338" y="4551363"/>
          <p14:tracePt t="16426" x="2700338" y="4648200"/>
          <p14:tracePt t="16436" x="2708275" y="4692650"/>
          <p14:tracePt t="16445" x="2716213" y="4727575"/>
          <p14:tracePt t="16453" x="2735263" y="4794250"/>
          <p14:tracePt t="16460" x="2749550" y="4821238"/>
          <p14:tracePt t="16471" x="2760663" y="4865688"/>
          <p14:tracePt t="16497" x="2824163" y="5006975"/>
          <p14:tracePt t="16510" x="2873375" y="5075238"/>
          <p14:tracePt t="16525" x="2947988" y="5202238"/>
          <p14:tracePt t="16536" x="2970213" y="5235575"/>
          <p14:tracePt t="16560" x="3086100" y="5386388"/>
          <p14:tracePt t="16572" x="3209925" y="5475288"/>
          <p14:tracePt t="16582" x="3281363" y="5513388"/>
          <p14:tracePt t="16596" x="3419475" y="5584825"/>
          <p14:tracePt t="16612" x="3529013" y="5648325"/>
          <p14:tracePt t="16620" x="3592513" y="5686425"/>
          <p14:tracePt t="16628" x="3648075" y="5722938"/>
          <p14:tracePt t="16640" x="3711575" y="5764213"/>
          <p14:tracePt t="16650" x="3752850" y="5794375"/>
          <p14:tracePt t="16657" x="3805238" y="5824538"/>
          <p14:tracePt t="16677" x="4027488" y="5940425"/>
          <p14:tracePt t="16691" x="4191000" y="6000750"/>
          <p14:tracePt t="16704" x="4262438" y="6019800"/>
          <p14:tracePt t="16720" x="4432300" y="6045200"/>
          <p14:tracePt t="16733" x="4573588" y="6042025"/>
          <p14:tracePt t="16746" x="4656138" y="6030913"/>
          <p14:tracePt t="16754" x="4724400" y="6019800"/>
          <p14:tracePt t="16760" x="4865688" y="5992813"/>
          <p14:tracePt t="16767" x="4940300" y="5981700"/>
          <p14:tracePt t="16774" x="5016500" y="5962650"/>
          <p14:tracePt t="16783" x="5138738" y="5926138"/>
          <p14:tracePt t="16799" x="5273675" y="5888038"/>
          <p14:tracePt t="16811" x="5397500" y="5849938"/>
          <p14:tracePt t="16827" x="5529263" y="5824538"/>
          <p14:tracePt t="16839" x="5659438" y="5794375"/>
          <p14:tracePt t="16845" x="5772150" y="5756275"/>
          <p14:tracePt t="16856" x="5854700" y="5722938"/>
          <p14:tracePt t="16862" x="6011863" y="5656263"/>
          <p14:tracePt t="16872" x="6124575" y="5607050"/>
          <p14:tracePt t="16885" x="6367463" y="5510213"/>
          <p14:tracePt t="16895" x="6427788" y="5483225"/>
          <p14:tracePt t="16910" x="6584950" y="5405438"/>
          <p14:tracePt t="16926" x="6705600" y="5314950"/>
          <p14:tracePt t="16938" x="6742113" y="5284788"/>
          <p14:tracePt t="16947" x="6818313" y="5187950"/>
          <p14:tracePt t="16954" x="6848475" y="5146675"/>
          <p14:tracePt t="16963" x="6892925" y="5072063"/>
          <p14:tracePt t="16968" x="7000875" y="4906963"/>
          <p14:tracePt t="16979" x="7050088" y="4827588"/>
          <p14:tracePt t="16995" x="7199313" y="4614863"/>
          <p14:tracePt t="17000" x="7237413" y="4551363"/>
          <p14:tracePt t="17016" x="7304088" y="4322763"/>
          <p14:tracePt t="17028" x="7323138" y="4191000"/>
          <p14:tracePt t="17034" x="7323138" y="4113213"/>
          <p14:tracePt t="17059" x="7312025" y="3824288"/>
          <p14:tracePt t="17074" x="7315200" y="3644900"/>
          <p14:tracePt t="17090" x="7334250" y="3498850"/>
          <p14:tracePt t="17098" x="7356475" y="3336925"/>
          <p14:tracePt t="17115" x="7386638" y="2989263"/>
          <p14:tracePt t="17126" x="7391400" y="2909888"/>
          <p14:tracePt t="17134" x="7391400" y="2749550"/>
          <p14:tracePt t="17148" x="7383463" y="2573338"/>
          <p14:tracePt t="17154" x="7356475" y="2498725"/>
          <p14:tracePt t="17168" x="7308850" y="2378075"/>
          <p14:tracePt t="17176" x="7270750" y="2317750"/>
          <p14:tracePt t="17184" x="7251700" y="2276475"/>
          <p14:tracePt t="17197" x="7229475" y="2243138"/>
          <p14:tracePt t="17211" x="7185025" y="2154238"/>
          <p14:tracePt t="17225" x="7113588" y="2022475"/>
          <p14:tracePt t="17235" x="7075488" y="1966913"/>
          <p14:tracePt t="17245" x="7038975" y="1903413"/>
          <p14:tracePt t="17254" x="7000875" y="1854200"/>
          <p14:tracePt t="17269" x="6945313" y="1785938"/>
          <p14:tracePt t="17282" x="6929438" y="1763713"/>
          <p14:tracePt t="17294" x="6923088" y="1760538"/>
          <p14:tracePt t="17310" x="6915150" y="1757363"/>
          <p14:tracePt t="17329" x="0" y="0"/>
        </p14:tracePtLst>
        <p14:tracePtLst>
          <p14:tracePt t="24637" x="5548313" y="996950"/>
          <p14:tracePt t="24783" x="5548313" y="1000125"/>
          <p14:tracePt t="24798" x="5548313" y="1003300"/>
          <p14:tracePt t="24818" x="5548313" y="1008063"/>
          <p14:tracePt t="24847" x="5548313" y="1011238"/>
          <p14:tracePt t="24864" x="5548313" y="1022350"/>
          <p14:tracePt t="24878" x="5548313" y="1030288"/>
          <p14:tracePt t="24900" x="5548313" y="1033463"/>
          <p14:tracePt t="24904" x="5548313" y="1038225"/>
          <p14:tracePt t="24918" x="5548313" y="1060450"/>
          <p14:tracePt t="24929" x="5548313" y="1074738"/>
          <p14:tracePt t="24938" x="5543550" y="1090613"/>
          <p14:tracePt t="24949" x="5537200" y="1123950"/>
          <p14:tracePt t="24968" x="5484813" y="1250950"/>
          <p14:tracePt t="24987" x="5446713" y="1317625"/>
          <p14:tracePt t="24994" x="5435600" y="1347788"/>
          <p14:tracePt t="25002" x="5432425" y="1374775"/>
          <p14:tracePt t="25008" x="5424488" y="1397000"/>
          <p14:tracePt t="25016" x="5416550" y="1423988"/>
          <p14:tracePt t="25025" x="5408613" y="1449388"/>
          <p14:tracePt t="25040" x="5394325" y="1498600"/>
          <p14:tracePt t="25050" x="5383213" y="1535113"/>
          <p14:tracePt t="25064" x="5372100" y="1584325"/>
          <p14:tracePt t="25072" x="5349875" y="1655763"/>
          <p14:tracePt t="25081" x="5330825" y="1730375"/>
          <p14:tracePt t="25091" x="5311775" y="1785938"/>
          <p14:tracePt t="25102" x="5300663" y="1831975"/>
          <p14:tracePt t="25108" x="5289550" y="1865313"/>
          <p14:tracePt t="25119" x="5278438" y="1895475"/>
          <p14:tracePt t="25126" x="5278438" y="1903413"/>
          <p14:tracePt t="25134" x="5273675" y="1917700"/>
          <p14:tracePt t="25141" x="5273675" y="1931988"/>
          <p14:tracePt t="25151" x="5270500" y="1951038"/>
          <p14:tracePt t="25162" x="5270500" y="1962150"/>
          <p14:tracePt t="25193" x="5270500" y="1997075"/>
          <p14:tracePt t="25210" x="5270500" y="2011363"/>
          <p14:tracePt t="25221" x="5270500" y="2022475"/>
          <p14:tracePt t="25238" x="5270500" y="2041525"/>
          <p14:tracePt t="25248" x="5270500" y="2049463"/>
          <p14:tracePt t="25267" x="5259388" y="2066925"/>
          <p14:tracePt t="25276" x="5256213" y="2074863"/>
          <p14:tracePt t="25286" x="5237163" y="2105025"/>
          <p14:tracePt t="25308" x="5229225" y="2135188"/>
          <p14:tracePt t="25335" x="5210175" y="2212975"/>
          <p14:tracePt t="25342" x="5207000" y="2232025"/>
          <p14:tracePt t="25356" x="5203825" y="2247900"/>
          <p14:tracePt t="25365" x="5192713" y="2273300"/>
          <p14:tracePt t="25375" x="5184775" y="2289175"/>
          <p14:tracePt t="25392" x="5162550" y="2330450"/>
          <p14:tracePt t="25401" x="5154613" y="2347913"/>
          <p14:tracePt t="25420" x="5121275" y="2411413"/>
          <p14:tracePt t="25427" x="5102225" y="2446338"/>
          <p14:tracePt t="25435" x="5080000" y="2493963"/>
          <p14:tracePt t="25447" x="5046663" y="2562225"/>
          <p14:tracePt t="25455" x="5022850" y="2614613"/>
          <p14:tracePt t="25462" x="5005388" y="2655888"/>
          <p14:tracePt t="25475" x="4989513" y="2689225"/>
          <p14:tracePt t="25484" x="4978400" y="2719388"/>
          <p14:tracePt t="25490" x="4959350" y="2768600"/>
          <p14:tracePt t="25500" x="4948238" y="2786063"/>
          <p14:tracePt t="25509" x="4940300" y="2813050"/>
          <p14:tracePt t="25517" x="4937125" y="2827338"/>
          <p14:tracePt t="25533" x="4926013" y="2873375"/>
          <p14:tracePt t="25546" x="4918075" y="2898775"/>
          <p14:tracePt t="25556" x="4914900" y="2914650"/>
          <p14:tracePt t="25574" x="4906963" y="2943225"/>
          <p14:tracePt t="25585" x="4895850" y="2967038"/>
          <p14:tracePt t="25593" x="4887913" y="2978150"/>
          <p14:tracePt t="25610" x="4865688" y="3011488"/>
          <p14:tracePt t="25615" x="4851400" y="3022600"/>
          <p14:tracePt t="25623" x="4835525" y="3041650"/>
          <p14:tracePt t="25634" x="4829175" y="3055938"/>
          <p14:tracePt t="25645" x="4813300" y="3078163"/>
          <p14:tracePt t="25660" x="4802188" y="3108325"/>
          <p14:tracePt t="25673" x="4794250" y="3127375"/>
          <p14:tracePt t="25678" x="4791075" y="3154363"/>
          <p14:tracePt t="25690" x="4787900" y="3165475"/>
          <p14:tracePt t="25698" x="4783138" y="3176588"/>
          <p14:tracePt t="25708" x="4772025" y="3209925"/>
          <p14:tracePt t="25720" x="4768850" y="3228975"/>
          <p14:tracePt t="25730" x="4765675" y="3240088"/>
          <p14:tracePt t="25749" x="4752975" y="3289300"/>
          <p14:tracePt t="25768" x="4746625" y="3322638"/>
          <p14:tracePt t="25782" x="4746625" y="3336925"/>
          <p14:tracePt t="25807" x="4746625" y="3344863"/>
          <p14:tracePt t="25820" x="4746625" y="3352800"/>
          <p14:tracePt t="25831" x="4746625" y="3355975"/>
          <p14:tracePt t="25840" x="4746625" y="3359150"/>
          <p14:tracePt t="25854" x="4746625" y="3370263"/>
          <p14:tracePt t="25921" x="0" y="0"/>
        </p14:tracePtLst>
        <p14:tracePtLst>
          <p14:tracePt t="27685" x="5413375" y="931863"/>
          <p14:tracePt t="27719" x="5413375" y="939800"/>
          <p14:tracePt t="27747" x="5413375" y="962025"/>
          <p14:tracePt t="27756" x="5413375" y="969963"/>
          <p14:tracePt t="27764" x="5413375" y="981075"/>
          <p14:tracePt t="27776" x="5405438" y="1011238"/>
          <p14:tracePt t="27781" x="5405438" y="1025525"/>
          <p14:tracePt t="27800" x="5402263" y="1060450"/>
          <p14:tracePt t="27811" x="5402263" y="1074738"/>
          <p14:tracePt t="27826" x="5397500" y="1096963"/>
          <p14:tracePt t="27835" x="5397500" y="1108075"/>
          <p14:tracePt t="27839" x="5397500" y="1123950"/>
          <p14:tracePt t="27854" x="5397500" y="1127125"/>
          <p14:tracePt t="27863" x="5394325" y="1143000"/>
          <p14:tracePt t="27872" x="5394325" y="1146175"/>
          <p14:tracePt t="27883" x="5394325" y="1154113"/>
          <p14:tracePt t="27892" x="5391150" y="1160463"/>
          <p14:tracePt t="27905" x="5383213" y="1179513"/>
          <p14:tracePt t="27916" x="5383213" y="1195388"/>
          <p14:tracePt t="27939" x="5375275" y="1220788"/>
          <p14:tracePt t="27948" x="5375275" y="1231900"/>
          <p14:tracePt t="27965" x="5372100" y="1258888"/>
          <p14:tracePt t="27984" x="5367338" y="1314450"/>
          <p14:tracePt t="27999" x="5364163" y="1333500"/>
          <p14:tracePt t="28006" x="5364163" y="1347788"/>
          <p14:tracePt t="28022" x="5364163" y="1382713"/>
          <p14:tracePt t="28030" x="5364163" y="1400175"/>
          <p14:tracePt t="28035" x="5364163" y="1416050"/>
          <p14:tracePt t="28059" x="5364163" y="1479550"/>
          <p14:tracePt t="28067" x="5364163" y="1490663"/>
          <p14:tracePt t="28089" x="5364163" y="1587500"/>
          <p14:tracePt t="28101" x="5364163" y="1617663"/>
          <p14:tracePt t="28119" x="5364163" y="1685925"/>
          <p14:tracePt t="28127" x="5364163" y="1716088"/>
          <p14:tracePt t="28134" x="5364163" y="1727200"/>
          <p14:tracePt t="28140" x="5364163" y="1744663"/>
          <p14:tracePt t="28145" x="5364163" y="1760538"/>
          <p14:tracePt t="28157" x="5364163" y="1768475"/>
          <p14:tracePt t="28179" x="5364163" y="1785938"/>
          <p14:tracePt t="28188" x="5364163" y="1790700"/>
          <p14:tracePt t="28208" x="5364163" y="1793875"/>
          <p14:tracePt t="28229" x="5360988" y="1797050"/>
          <p14:tracePt t="28243" x="5360988" y="1801813"/>
          <p14:tracePt t="28259" x="5356225" y="1801813"/>
          <p14:tracePt t="28275" x="5356225" y="1804988"/>
          <p14:tracePt t="28283" x="5356225" y="1809750"/>
          <p14:tracePt t="28317" x="5353050" y="1812925"/>
          <p14:tracePt t="28331" x="5353050" y="1816100"/>
          <p14:tracePt t="28339" x="5349875" y="1827213"/>
          <p14:tracePt t="28347" x="5349875" y="1838325"/>
          <p14:tracePt t="28371" x="5341938" y="1876425"/>
          <p14:tracePt t="28384" x="5338763" y="1887538"/>
          <p14:tracePt t="28400" x="5334000" y="1928813"/>
          <p14:tracePt t="28408" x="5326063" y="1958975"/>
          <p14:tracePt t="28440" x="5278438" y="2112963"/>
          <p14:tracePt t="28452" x="5210175" y="2347913"/>
          <p14:tracePt t="28471" x="5132388" y="2625725"/>
          <p14:tracePt t="28480" x="5105400" y="2716213"/>
          <p14:tracePt t="28496" x="5060950" y="2865438"/>
          <p14:tracePt t="28509" x="5027613" y="2989263"/>
          <p14:tracePt t="28521" x="5019675" y="3019425"/>
          <p14:tracePt t="28532" x="5008563" y="3060700"/>
          <p14:tracePt t="28549" x="5005388" y="3082925"/>
          <p14:tracePt t="28560" x="5005388" y="3086100"/>
          <p14:tracePt t="28578" x="5000625" y="3094038"/>
          <p14:tracePt t="28584" x="4997450" y="3101975"/>
          <p14:tracePt t="28590" x="4992688" y="3116263"/>
          <p14:tracePt t="28595" x="4989513" y="3127375"/>
          <p14:tracePt t="28609" x="4986338" y="3135313"/>
          <p14:tracePt t="28617" x="4970463" y="3146425"/>
          <p14:tracePt t="28630" x="4945063" y="3168650"/>
          <p14:tracePt t="28636" x="4926013" y="3182938"/>
          <p14:tracePt t="28645" x="4899025" y="3195638"/>
          <p14:tracePt t="28663" x="4881563" y="3209925"/>
          <p14:tracePt t="28676" x="4865688" y="3217863"/>
          <p14:tracePt t="28696" x="4846638" y="3243263"/>
          <p14:tracePt t="28706" x="4843463" y="3251200"/>
          <p14:tracePt t="28720" x="4840288" y="3259138"/>
          <p14:tracePt t="28730" x="4835525" y="3270250"/>
          <p14:tracePt t="28744" x="4832350" y="3289300"/>
          <p14:tracePt t="28753" x="4829175" y="3300413"/>
          <p14:tracePt t="28771" x="4818063" y="3314700"/>
          <p14:tracePt t="28776" x="4813300" y="3322638"/>
          <p14:tracePt t="28802" x="4813300" y="3325813"/>
          <p14:tracePt t="28819" x="4813300" y="3317875"/>
          <p14:tracePt t="28830" x="4843463" y="3221038"/>
          <p14:tracePt t="28847" x="4926013" y="2995613"/>
          <p14:tracePt t="28863" x="5011738" y="2622550"/>
          <p14:tracePt t="28874" x="5041900" y="2400300"/>
          <p14:tracePt t="28891" x="5064125" y="2011363"/>
          <p14:tracePt t="28904" x="5083175" y="1550988"/>
          <p14:tracePt t="28911" x="5091113" y="1452563"/>
          <p14:tracePt t="28926" x="5146675" y="1228725"/>
          <p14:tracePt t="28939" x="5165725" y="1157288"/>
          <p14:tracePt t="28948" x="5184775" y="1082675"/>
          <p14:tracePt t="28961" x="5218113" y="973138"/>
          <p14:tracePt t="28969" x="5237163" y="925513"/>
          <p14:tracePt t="28978" x="5248275" y="903288"/>
          <p14:tracePt t="28992" x="5262563" y="838200"/>
          <p14:tracePt t="29002" x="5262563" y="771525"/>
          <p14:tracePt t="29010" x="5262563" y="727075"/>
          <p14:tracePt t="29020" x="5262563" y="692150"/>
          <p14:tracePt t="29025" x="5256213" y="655638"/>
          <p14:tracePt t="29032" x="5251450" y="636588"/>
          <p14:tracePt t="29046" x="5248275" y="622300"/>
          <p14:tracePt t="29052" x="5245100" y="603250"/>
          <p14:tracePt t="29058" x="5245100" y="592138"/>
          <p14:tracePt t="29071" x="5240338" y="581025"/>
          <p14:tracePt t="29132" x="5229225" y="603250"/>
          <p14:tracePt t="29144" x="5226050" y="625475"/>
          <p14:tracePt t="29154" x="5221288" y="633413"/>
          <p14:tracePt t="29161" x="5221288" y="636588"/>
          <p14:tracePt t="29169" x="5218113" y="636588"/>
          <p14:tracePt t="29196" x="5237163" y="614363"/>
          <p14:tracePt t="29205" x="5248275" y="603250"/>
          <p14:tracePt t="29211" x="5262563" y="598488"/>
          <p14:tracePt t="29220" x="5270500" y="595313"/>
          <p14:tracePt t="29239" x="5278438" y="592138"/>
          <p14:tracePt t="29251" x="5286375" y="592138"/>
          <p14:tracePt t="29282" x="5278438" y="663575"/>
          <p14:tracePt t="29293" x="5267325" y="708025"/>
          <p14:tracePt t="29315" x="5168900" y="917575"/>
          <p14:tracePt t="29327" x="5121275" y="1011238"/>
          <p14:tracePt t="29344" x="5060950" y="1116013"/>
          <p14:tracePt t="29356" x="5027613" y="1201738"/>
          <p14:tracePt t="29368" x="5022850" y="1236663"/>
          <p14:tracePt t="29378" x="5016500" y="1284288"/>
          <p14:tracePt t="29387" x="5016500" y="1306513"/>
          <p14:tracePt t="29398" x="5016500" y="1322388"/>
          <p14:tracePt t="29405" x="5016500" y="1333500"/>
          <p14:tracePt t="29423" x="5016500" y="1363663"/>
          <p14:tracePt t="29439" x="5016500" y="1397000"/>
          <p14:tracePt t="29461" x="4967288" y="1493838"/>
          <p14:tracePt t="29469" x="4937125" y="1528763"/>
          <p14:tracePt t="29482" x="4895850" y="1565275"/>
          <p14:tracePt t="29498" x="4865688" y="1584325"/>
          <p14:tracePt t="29516" x="4854575" y="1595438"/>
          <p14:tracePt t="29524" x="4854575" y="1598613"/>
          <p14:tracePt t="29532" x="4854575" y="1611313"/>
          <p14:tracePt t="29556" x="4851400" y="1651000"/>
          <p14:tracePt t="29568" x="4851400" y="1666875"/>
          <p14:tracePt t="29588" x="4854575" y="1730375"/>
          <p14:tracePt t="29597" x="4854575" y="1752600"/>
          <p14:tracePt t="29615" x="4854575" y="1812925"/>
          <p14:tracePt t="29625" x="4854575" y="1854200"/>
          <p14:tracePt t="29633" x="4854575" y="1890713"/>
          <p14:tracePt t="29645" x="4846638" y="1997075"/>
          <p14:tracePt t="29659" x="4846638" y="2101850"/>
          <p14:tracePt t="29680" x="4843463" y="2206625"/>
          <p14:tracePt t="29693" x="4843463" y="2325688"/>
          <p14:tracePt t="29722" x="4835525" y="2520950"/>
          <p14:tracePt t="29744" x="4851400" y="2692400"/>
          <p14:tracePt t="29755" x="4865688" y="2779713"/>
          <p14:tracePt t="29768" x="4873625" y="2824163"/>
          <p14:tracePt t="29782" x="4884738" y="2909888"/>
          <p14:tracePt t="29803" x="4895850" y="2967038"/>
          <p14:tracePt t="29820" x="4911725" y="3052763"/>
          <p14:tracePt t="29831" x="4911725" y="3089275"/>
          <p14:tracePt t="29852" x="4914900" y="3146425"/>
          <p14:tracePt t="29865" x="4914900" y="3187700"/>
          <p14:tracePt t="29888" x="4914900" y="3232150"/>
          <p14:tracePt t="29900" x="4911725" y="3240088"/>
          <p14:tracePt t="29919" x="4906963" y="3276600"/>
          <p14:tracePt t="29929" x="4906963" y="3284538"/>
          <p14:tracePt t="29952" x="4899025" y="3303588"/>
          <p14:tracePt t="29961" x="4899025" y="3306763"/>
          <p14:tracePt t="29978" x="4895850" y="3322638"/>
          <p14:tracePt t="29982" x="4892675" y="3336925"/>
          <p14:tracePt t="30002" x="4887913" y="3348038"/>
          <p14:tracePt t="30014" x="4881563" y="3367088"/>
          <p14:tracePt t="30027" x="4881563" y="3370263"/>
          <p14:tracePt t="30040" x="4876800" y="3375025"/>
          <p14:tracePt t="30056" x="4873625" y="3378200"/>
          <p14:tracePt t="30063" x="4873625" y="3382963"/>
          <p14:tracePt t="30088" x="4873625" y="3386138"/>
          <p14:tracePt t="30189" x="4873625" y="3382963"/>
          <p14:tracePt t="30203" x="4873625" y="3375025"/>
          <p14:tracePt t="30220" x="4873625" y="3363913"/>
          <p14:tracePt t="30229" x="4873625" y="3355975"/>
          <p14:tracePt t="30237" x="4873625" y="3348038"/>
          <p14:tracePt t="30254" x="4873625" y="3322638"/>
          <p14:tracePt t="30284" x="4865688" y="3311525"/>
          <p14:tracePt t="30304" x="0" y="0"/>
        </p14:tracePtLst>
        <p14:tracePtLst>
          <p14:tracePt t="32159" x="5207000" y="1085850"/>
          <p14:tracePt t="32262" x="5207000" y="1093788"/>
          <p14:tracePt t="32271" x="5207000" y="1104900"/>
          <p14:tracePt t="32275" x="5207000" y="1127125"/>
          <p14:tracePt t="32286" x="5207000" y="1171575"/>
          <p14:tracePt t="32299" x="5180013" y="1273175"/>
          <p14:tracePt t="32316" x="5132388" y="1408113"/>
          <p14:tracePt t="32331" x="5049838" y="1576388"/>
          <p14:tracePt t="32342" x="5011738" y="1651000"/>
          <p14:tracePt t="32348" x="4940300" y="1782763"/>
          <p14:tracePt t="32358" x="4895850" y="1868488"/>
          <p14:tracePt t="32365" x="4865688" y="1925638"/>
          <p14:tracePt t="32379" x="4829175" y="2033588"/>
          <p14:tracePt t="32398" x="4791075" y="2168525"/>
          <p14:tracePt t="32408" x="4787900" y="2195513"/>
          <p14:tracePt t="32425" x="4776788" y="2284413"/>
          <p14:tracePt t="32434" x="4776788" y="2322513"/>
          <p14:tracePt t="32442" x="4768850" y="2382838"/>
          <p14:tracePt t="32454" x="4765675" y="2476500"/>
          <p14:tracePt t="32461" x="4757738" y="2528888"/>
          <p14:tracePt t="32469" x="4757738" y="2557463"/>
          <p14:tracePt t="32488" x="4752975" y="2592388"/>
          <p14:tracePt t="32500" x="4752975" y="2633663"/>
          <p14:tracePt t="32521" x="4752975" y="2667000"/>
          <p14:tracePt t="32533" x="4752975" y="2700338"/>
          <p14:tracePt t="32553" x="4757738" y="2744788"/>
          <p14:tracePt t="32563" x="4757738" y="2755900"/>
          <p14:tracePt t="32570" x="4760913" y="2768600"/>
          <p14:tracePt t="32586" x="4760913" y="2774950"/>
          <p14:tracePt t="32631" x="4765675" y="2774950"/>
          <p14:tracePt t="32639" x="4768850" y="2774950"/>
          <p14:tracePt t="32656" x="4772025" y="2774950"/>
          <p14:tracePt t="32680" x="4779963" y="2774950"/>
          <p14:tracePt t="32688" x="4787900" y="2768600"/>
          <p14:tracePt t="32699" x="4805363" y="2738438"/>
          <p14:tracePt t="32712" x="4835525" y="2644775"/>
          <p14:tracePt t="32718" x="4854575" y="2557463"/>
          <p14:tracePt t="32726" x="4865688" y="2490788"/>
          <p14:tracePt t="32736" x="4892675" y="2411413"/>
          <p14:tracePt t="32748" x="4903788" y="2366963"/>
          <p14:tracePt t="32752" x="4922838" y="2317750"/>
          <p14:tracePt t="32761" x="4940300" y="2273300"/>
          <p14:tracePt t="32771" x="4964113" y="2217738"/>
          <p14:tracePt t="32775" x="4981575" y="2184400"/>
          <p14:tracePt t="32792" x="5030788" y="2090738"/>
          <p14:tracePt t="32811" x="5091113" y="1984375"/>
          <p14:tracePt t="32824" x="5132388" y="1865313"/>
          <p14:tracePt t="32833" x="5154613" y="1774825"/>
          <p14:tracePt t="32841" x="5165725" y="1708150"/>
          <p14:tracePt t="32852" x="5180013" y="1625600"/>
          <p14:tracePt t="32865" x="5195888" y="1524000"/>
          <p14:tracePt t="32871" x="5203825" y="1487488"/>
          <p14:tracePt t="32884" x="5207000" y="1468438"/>
          <p14:tracePt t="32891" x="5210175" y="1446213"/>
          <p14:tracePt t="32905" x="5232400" y="1385888"/>
          <p14:tracePt t="32909" x="5237163" y="1371600"/>
          <p14:tracePt t="32922" x="5240338" y="1352550"/>
          <p14:tracePt t="32937" x="5251450" y="1303338"/>
          <p14:tracePt t="32944" x="5256213" y="1277938"/>
          <p14:tracePt t="32952" x="5256213" y="1239838"/>
          <p14:tracePt t="32969" x="5256213" y="1195388"/>
          <p14:tracePt t="32994" x="5256213" y="1131888"/>
          <p14:tracePt t="33010" x="5256213" y="1104900"/>
          <p14:tracePt t="33036" x="5251450" y="1096963"/>
          <p14:tracePt t="33043" x="5251450" y="1093788"/>
          <p14:tracePt t="33083" x="5240338" y="1101725"/>
          <p14:tracePt t="33092" x="5232400" y="1108075"/>
          <p14:tracePt t="33110" x="5214938" y="1127125"/>
          <p14:tracePt t="33122" x="5173663" y="1168400"/>
          <p14:tracePt t="33128" x="5127625" y="1217613"/>
          <p14:tracePt t="33137" x="5094288" y="1265238"/>
          <p14:tracePt t="33144" x="5046663" y="1352550"/>
          <p14:tracePt t="33156" x="5022850" y="1385888"/>
          <p14:tracePt t="33166" x="4922838" y="1524000"/>
          <p14:tracePt t="33172" x="4876800" y="1587500"/>
          <p14:tracePt t="33187" x="4787900" y="1738313"/>
          <p14:tracePt t="33197" x="4752975" y="1824038"/>
          <p14:tracePt t="33203" x="4708525" y="1962150"/>
          <p14:tracePt t="33212" x="4705350" y="2008188"/>
          <p14:tracePt t="33221" x="4697413" y="2090738"/>
          <p14:tracePt t="33236" x="4697413" y="2171700"/>
          <p14:tracePt t="33250" x="4689475" y="2292350"/>
          <p14:tracePt t="33270" x="4689475" y="2397125"/>
          <p14:tracePt t="33278" x="4689475" y="2441575"/>
          <p14:tracePt t="33297" x="4697413" y="2505075"/>
          <p14:tracePt t="33303" x="4700588" y="2516188"/>
          <p14:tracePt t="33310" x="4708525" y="2540000"/>
          <p14:tracePt t="33319" x="4716463" y="2565400"/>
          <p14:tracePt t="33329" x="4719638" y="2576513"/>
          <p14:tracePt t="33334" x="4719638" y="2584450"/>
          <p14:tracePt t="33346" x="4719638" y="2587625"/>
          <p14:tracePt t="33388" x="4724400" y="2587625"/>
          <p14:tracePt t="33402" x="4727575" y="2587625"/>
          <p14:tracePt t="33411" x="4730750" y="2587625"/>
          <p14:tracePt t="33424" x="4741863" y="2587625"/>
          <p14:tracePt t="33435" x="4749800" y="2587625"/>
          <p14:tracePt t="33452" x="4768850" y="2587625"/>
          <p14:tracePt t="33457" x="4779963" y="2581275"/>
          <p14:tracePt t="33463" x="4794250" y="2565400"/>
          <p14:tracePt t="33470" x="4810125" y="2546350"/>
          <p14:tracePt t="33478" x="4840288" y="2498725"/>
          <p14:tracePt t="33490" x="4876800" y="2427288"/>
          <p14:tracePt t="33496" x="4899025" y="2370138"/>
          <p14:tracePt t="33505" x="4981575" y="2232025"/>
          <p14:tracePt t="33510" x="5030788" y="2157413"/>
          <p14:tracePt t="33520" x="5068888" y="2124075"/>
          <p14:tracePt t="33527" x="5110163" y="2074863"/>
          <p14:tracePt t="33537" x="5154613" y="2022475"/>
          <p14:tracePt t="33554" x="5232400" y="1925638"/>
          <p14:tracePt t="33565" x="5270500" y="1876425"/>
          <p14:tracePt t="33573" x="5292725" y="1827213"/>
          <p14:tracePt t="33590" x="5338763" y="1711325"/>
          <p14:tracePt t="33595" x="5345113" y="1570038"/>
          <p14:tracePt t="33612" x="5345113" y="1517650"/>
          <p14:tracePt t="33622" x="5303838" y="1366838"/>
          <p14:tracePt t="33630" x="5267325" y="1265238"/>
          <p14:tracePt t="33639" x="5245100" y="1201738"/>
          <p14:tracePt t="33649" x="5232400" y="1165225"/>
          <p14:tracePt t="33654" x="5232400" y="1143000"/>
          <p14:tracePt t="33671" x="5237163" y="1116013"/>
          <p14:tracePt t="33685" x="5256213" y="1108075"/>
          <p14:tracePt t="33701" x="5273675" y="1101725"/>
          <p14:tracePt t="33707" x="5281613" y="1101725"/>
          <p14:tracePt t="33718" x="5289550" y="1101725"/>
          <p14:tracePt t="33734" x="5292725" y="1096963"/>
          <p14:tracePt t="33750" x="5297488" y="1096963"/>
          <p14:tracePt t="33767" x="5300663" y="1096963"/>
          <p14:tracePt t="33797" x="5297488" y="1096963"/>
          <p14:tracePt t="33824" x="5286375" y="1104900"/>
          <p14:tracePt t="33832" x="5286375" y="1108075"/>
          <p14:tracePt t="33838" x="5281613" y="1112838"/>
          <p14:tracePt t="33862" x="5270500" y="1116013"/>
          <p14:tracePt t="33874" x="5270500" y="1119188"/>
          <p14:tracePt t="33888" x="5262563" y="1157288"/>
          <p14:tracePt t="33893" x="5251450" y="1198563"/>
          <p14:tracePt t="33901" x="5245100" y="1243013"/>
          <p14:tracePt t="33913" x="5226050" y="1303338"/>
          <p14:tracePt t="33930" x="5187950" y="1446213"/>
          <p14:tracePt t="33955" x="5046663" y="1727200"/>
          <p14:tracePt t="33966" x="4959350" y="1835150"/>
          <p14:tracePt t="33977" x="4940300" y="1876425"/>
          <p14:tracePt t="33991" x="4929188" y="1906588"/>
          <p14:tracePt t="33999" x="4926013" y="1966913"/>
          <p14:tracePt t="34011" x="4926013" y="2044700"/>
          <p14:tracePt t="34024" x="4926013" y="2090738"/>
          <p14:tracePt t="34034" x="4926013" y="2157413"/>
          <p14:tracePt t="34046" x="4926013" y="2179638"/>
          <p14:tracePt t="34055" x="4926013" y="2201863"/>
          <p14:tracePt t="34071" x="4933950" y="2247900"/>
          <p14:tracePt t="34084" x="4937125" y="2281238"/>
          <p14:tracePt t="34092" x="4945063" y="2292350"/>
          <p14:tracePt t="34113" x="4948238" y="2317750"/>
          <p14:tracePt t="34124" x="4956175" y="2333625"/>
          <p14:tracePt t="34131" x="4959350" y="2341563"/>
          <p14:tracePt t="34145" x="4959350" y="2344738"/>
          <p14:tracePt t="34159" x="4959350" y="2347913"/>
          <p14:tracePt t="34178" x="4964113" y="2347913"/>
          <p14:tracePt t="34216" x="4964113" y="2344738"/>
          <p14:tracePt t="34233" x="4978400" y="2273300"/>
          <p14:tracePt t="34254" x="5068888" y="2085975"/>
          <p14:tracePt t="34277" x="5176838" y="1939925"/>
          <p14:tracePt t="34289" x="5218113" y="1898650"/>
          <p14:tracePt t="34318" x="5338763" y="1719263"/>
          <p14:tracePt t="34326" x="5356225" y="1663700"/>
          <p14:tracePt t="34345" x="5364163" y="1543050"/>
          <p14:tracePt t="34354" x="5360988" y="1449388"/>
          <p14:tracePt t="34367" x="5311775" y="1295400"/>
          <p14:tracePt t="34378" x="5297488" y="1254125"/>
          <p14:tracePt t="34389" x="5289550" y="1217613"/>
          <p14:tracePt t="34408" x="5289550" y="1190625"/>
          <p14:tracePt t="34427" x="5289550" y="1165225"/>
          <p14:tracePt t="34438" x="5292725" y="1143000"/>
          <p14:tracePt t="34449" x="5292725" y="1131888"/>
          <p14:tracePt t="34455" x="5300663" y="1123950"/>
          <p14:tracePt t="34461" x="5300663" y="1116013"/>
          <p14:tracePt t="34490" x="5303838" y="1096963"/>
          <p14:tracePt t="34500" x="5303838" y="1093788"/>
          <p14:tracePt t="34575" x="5303838" y="1096963"/>
          <p14:tracePt t="34583" x="5303838" y="1112838"/>
          <p14:tracePt t="34592" x="5300663" y="1123950"/>
          <p14:tracePt t="34602" x="5297488" y="1146175"/>
          <p14:tracePt t="34625" x="5245100" y="1289050"/>
          <p14:tracePt t="34637" x="5214938" y="1344613"/>
          <p14:tracePt t="34658" x="5110163" y="1557338"/>
          <p14:tracePt t="34672" x="5046663" y="1681163"/>
          <p14:tracePt t="34688" x="4978400" y="1820863"/>
          <p14:tracePt t="34696" x="4945063" y="1876425"/>
          <p14:tracePt t="34703" x="4914900" y="1947863"/>
          <p14:tracePt t="34714" x="4895850" y="1992313"/>
          <p14:tracePt t="34721" x="4873625" y="2055813"/>
          <p14:tracePt t="34738" x="4862513" y="2124075"/>
          <p14:tracePt t="34753" x="4862513" y="2179638"/>
          <p14:tracePt t="34773" x="4862513" y="2247900"/>
          <p14:tracePt t="34782" x="4865688" y="2265363"/>
          <p14:tracePt t="34796" x="4884738" y="2330450"/>
          <p14:tracePt t="34809" x="4887913" y="2352675"/>
          <p14:tracePt t="34815" x="4895850" y="2386013"/>
          <p14:tracePt t="34829" x="4899025" y="2400300"/>
          <p14:tracePt t="34838" x="4899025" y="2408238"/>
          <p14:tracePt t="34862" x="4899025" y="2411413"/>
          <p14:tracePt t="34873" x="4903788" y="2411413"/>
          <p14:tracePt t="34953" x="4903788" y="2416175"/>
          <p14:tracePt t="34993" x="4903788" y="2419350"/>
          <p14:tracePt t="35053" x="4906963" y="2419350"/>
          <p14:tracePt t="35077" x="0" y="0"/>
        </p14:tracePtLst>
        <p14:tracePtLst>
          <p14:tracePt t="36016" x="5375275" y="892175"/>
          <p14:tracePt t="36028" x="5375275" y="887413"/>
          <p14:tracePt t="36034" x="5375275" y="884238"/>
          <p14:tracePt t="36048" x="5372100" y="879475"/>
          <p14:tracePt t="36061" x="5364163" y="876300"/>
          <p14:tracePt t="36068" x="5356225" y="868363"/>
          <p14:tracePt t="36081" x="5330825" y="850900"/>
          <p14:tracePt t="36091" x="5319713" y="842963"/>
          <p14:tracePt t="36099" x="5303838" y="835025"/>
          <p14:tracePt t="36112" x="5292725" y="831850"/>
          <p14:tracePt t="36124" x="5281613" y="831850"/>
          <p14:tracePt t="36135" x="5278438" y="831850"/>
          <p14:tracePt t="36145" x="5273675" y="831850"/>
          <p14:tracePt t="36164" x="5270500" y="831850"/>
          <p14:tracePt t="36175" x="5267325" y="831850"/>
          <p14:tracePt t="36191" x="5256213" y="835025"/>
          <p14:tracePt t="36202" x="5240338" y="835025"/>
          <p14:tracePt t="36234" x="5237163" y="835025"/>
          <p14:tracePt t="36252" x="5232400" y="835025"/>
          <p14:tracePt t="36259" x="5229225" y="842963"/>
          <p14:tracePt t="36267" x="5226050" y="857250"/>
          <p14:tracePt t="36276" x="5221288" y="873125"/>
          <p14:tracePt t="36284" x="5218113" y="876300"/>
          <p14:tracePt t="36290" x="5210175" y="887413"/>
          <p14:tracePt t="36312" x="5203825" y="906463"/>
          <p14:tracePt t="36331" x="5199063" y="914400"/>
          <p14:tracePt t="36345" x="5199063" y="925513"/>
          <p14:tracePt t="36367" x="5199063" y="944563"/>
          <p14:tracePt t="36380" x="5207000" y="973138"/>
          <p14:tracePt t="36398" x="5226050" y="1011238"/>
          <p14:tracePt t="36410" x="5237163" y="1022350"/>
          <p14:tracePt t="36426" x="5262563" y="1055688"/>
          <p14:tracePt t="36436" x="5289550" y="1071563"/>
          <p14:tracePt t="36444" x="5300663" y="1074738"/>
          <p14:tracePt t="36453" x="5319713" y="1077913"/>
          <p14:tracePt t="36464" x="5330825" y="1085850"/>
          <p14:tracePt t="36477" x="5360988" y="1090613"/>
          <p14:tracePt t="36487" x="5367338" y="1090613"/>
          <p14:tracePt t="36498" x="5372100" y="1090613"/>
          <p14:tracePt t="36512" x="5383213" y="1090613"/>
          <p14:tracePt t="36520" x="5383213" y="1085850"/>
          <p14:tracePt t="36525" x="5391150" y="1082675"/>
          <p14:tracePt t="36535" x="5394325" y="1077913"/>
          <p14:tracePt t="36549" x="5405438" y="1066800"/>
          <p14:tracePt t="36558" x="5413375" y="1063625"/>
          <p14:tracePt t="36566" x="5424488" y="1063625"/>
          <p14:tracePt t="36577" x="5432425" y="1060450"/>
          <p14:tracePt t="36591" x="5457825" y="1060450"/>
          <p14:tracePt t="36598" x="5468938" y="1055688"/>
          <p14:tracePt t="36614" x="5499100" y="1052513"/>
          <p14:tracePt t="36627" x="5507038" y="1044575"/>
          <p14:tracePt t="36639" x="5521325" y="1030288"/>
          <p14:tracePt t="36645" x="5521325" y="1011238"/>
          <p14:tracePt t="36652" x="5526088" y="996950"/>
          <p14:tracePt t="36677" x="5526088" y="973138"/>
          <p14:tracePt t="36686" x="5529263" y="958850"/>
          <p14:tracePt t="36695" x="5529263" y="955675"/>
          <p14:tracePt t="36719" x="5529263" y="936625"/>
          <p14:tracePt t="36734" x="5529263" y="914400"/>
          <p14:tracePt t="36763" x="5502275" y="876300"/>
          <p14:tracePt t="36775" x="5484813" y="857250"/>
          <p14:tracePt t="36795" x="5435600" y="820738"/>
          <p14:tracePt t="36807" x="5402263" y="812800"/>
          <p14:tracePt t="36825" x="5372100" y="801688"/>
          <p14:tracePt t="36834" x="5360988" y="801688"/>
          <p14:tracePt t="36841" x="5345113" y="798513"/>
          <p14:tracePt t="36849" x="5330825" y="798513"/>
          <p14:tracePt t="36867" x="5297488" y="798513"/>
          <p14:tracePt t="36876" x="5262563" y="798513"/>
          <p14:tracePt t="36888" x="5221288" y="793750"/>
          <p14:tracePt t="36894" x="5192713" y="782638"/>
          <p14:tracePt t="36903" x="5157788" y="779463"/>
          <p14:tracePt t="36918" x="5135563" y="774700"/>
          <p14:tracePt t="36935" x="5124450" y="774700"/>
          <p14:tracePt t="36946" x="5121275" y="774700"/>
          <p14:tracePt t="36979" x="5116513" y="774700"/>
          <p14:tracePt t="37001" x="5113338" y="782638"/>
          <p14:tracePt t="37009" x="5110163" y="790575"/>
          <p14:tracePt t="37018" x="5110163" y="798513"/>
          <p14:tracePt t="37027" x="5105400" y="804863"/>
          <p14:tracePt t="37032" x="5105400" y="809625"/>
          <p14:tracePt t="37042" x="5105400" y="815975"/>
          <p14:tracePt t="37053" x="5105400" y="823913"/>
          <p14:tracePt t="37061" x="5105400" y="831850"/>
          <p14:tracePt t="37069" x="5110163" y="842963"/>
          <p14:tracePt t="37079" x="5127625" y="868363"/>
          <p14:tracePt t="37090" x="5138738" y="879475"/>
          <p14:tracePt t="37096" x="5162550" y="895350"/>
          <p14:tracePt t="37106" x="5176838" y="906463"/>
          <p14:tracePt t="37113" x="5218113" y="920750"/>
          <p14:tracePt t="37123" x="5237163" y="931863"/>
          <p14:tracePt t="37127" x="5262563" y="939800"/>
          <p14:tracePt t="37136" x="5273675" y="944563"/>
          <p14:tracePt t="37146" x="5289550" y="950913"/>
          <p14:tracePt t="37155" x="5303838" y="958850"/>
          <p14:tracePt t="37169" x="5330825" y="966788"/>
          <p14:tracePt t="37189" x="5386388" y="992188"/>
          <p14:tracePt t="37200" x="5405438" y="996950"/>
          <p14:tracePt t="37205" x="5416550" y="1000125"/>
          <p14:tracePt t="37212" x="5435600" y="1008063"/>
          <p14:tracePt t="37222" x="5449888" y="1008063"/>
          <p14:tracePt t="37236" x="5468938" y="1011238"/>
          <p14:tracePt t="37244" x="5476875" y="1011238"/>
          <p14:tracePt t="37254" x="5495925" y="1011238"/>
          <p14:tracePt t="37264" x="5502275" y="1011238"/>
          <p14:tracePt t="37272" x="5510213" y="1011238"/>
          <p14:tracePt t="37279" x="5518150" y="1011238"/>
          <p14:tracePt t="37285" x="5521325" y="1008063"/>
          <p14:tracePt t="37301" x="5529263" y="1000125"/>
          <p14:tracePt t="37310" x="5529263" y="996950"/>
          <p14:tracePt t="37334" x="5537200" y="989013"/>
          <p14:tracePt t="37346" x="5537200" y="985838"/>
          <p14:tracePt t="37362" x="5540375" y="985838"/>
          <p14:tracePt t="37373" x="5540375" y="981075"/>
          <p14:tracePt t="37391" x="5540375" y="969963"/>
          <p14:tracePt t="37406" x="5540375" y="962025"/>
          <p14:tracePt t="37425" x="5540375" y="947738"/>
          <p14:tracePt t="37451" x="5526088" y="928688"/>
          <p14:tracePt t="37461" x="5510213" y="917575"/>
          <p14:tracePt t="37471" x="5499100" y="906463"/>
          <p14:tracePt t="37487" x="5476875" y="898525"/>
          <p14:tracePt t="37496" x="5465763" y="892175"/>
          <p14:tracePt t="37503" x="5454650" y="887413"/>
          <p14:tracePt t="37512" x="5438775" y="887413"/>
          <p14:tracePt t="37518" x="5427663" y="884238"/>
          <p14:tracePt t="37527" x="5416550" y="884238"/>
          <p14:tracePt t="37551" x="5375275" y="879475"/>
          <p14:tracePt t="37560" x="5364163" y="876300"/>
          <p14:tracePt t="37567" x="5345113" y="876300"/>
          <p14:tracePt t="37580" x="5338763" y="876300"/>
          <p14:tracePt t="37587" x="5330825" y="876300"/>
          <p14:tracePt t="37592" x="5326063" y="876300"/>
          <p14:tracePt t="37610" x="5319713" y="876300"/>
          <p14:tracePt t="37619" x="5314950" y="876300"/>
          <p14:tracePt t="37626" x="5308600" y="876300"/>
          <p14:tracePt t="37637" x="5303838" y="876300"/>
          <p14:tracePt t="37641" x="5297488" y="876300"/>
          <p14:tracePt t="37651" x="5286375" y="876300"/>
          <p14:tracePt t="37661" x="5278438" y="884238"/>
          <p14:tracePt t="37670" x="5273675" y="884238"/>
          <p14:tracePt t="37677" x="5267325" y="887413"/>
          <p14:tracePt t="37691" x="5267325" y="892175"/>
          <p14:tracePt t="37705" x="5262563" y="895350"/>
          <p14:tracePt t="37718" x="5262563" y="898525"/>
          <p14:tracePt t="37744" x="5259388" y="909638"/>
          <p14:tracePt t="37757" x="5259388" y="925513"/>
          <p14:tracePt t="37765" x="5259388" y="931863"/>
          <p14:tracePt t="37778" x="5262563" y="944563"/>
          <p14:tracePt t="37785" x="5262563" y="947738"/>
          <p14:tracePt t="37795" x="5267325" y="950913"/>
          <p14:tracePt t="37806" x="5270500" y="955675"/>
          <p14:tracePt t="37818" x="5273675" y="958850"/>
          <p14:tracePt t="37831" x="5278438" y="962025"/>
          <p14:tracePt t="37837" x="5286375" y="966788"/>
          <p14:tracePt t="37845" x="5292725" y="973138"/>
          <p14:tracePt t="37850" x="5300663" y="981075"/>
          <p14:tracePt t="37860" x="5319713" y="992188"/>
          <p14:tracePt t="37868" x="5330825" y="1000125"/>
          <p14:tracePt t="37874" x="5349875" y="1008063"/>
          <p14:tracePt t="37882" x="5367338" y="1019175"/>
          <p14:tracePt t="37890" x="5375275" y="1019175"/>
          <p14:tracePt t="37898" x="5386388" y="1022350"/>
          <p14:tracePt t="37907" x="5402263" y="1025525"/>
          <p14:tracePt t="37918" x="5408613" y="1030288"/>
          <p14:tracePt t="37930" x="5432425" y="1033463"/>
          <p14:tracePt t="37939" x="5435600" y="1033463"/>
          <p14:tracePt t="37950" x="5443538" y="1033463"/>
          <p14:tracePt t="37959" x="5449888" y="1038225"/>
          <p14:tracePt t="37965" x="5457825" y="1038225"/>
          <p14:tracePt t="37982" x="5465763" y="1038225"/>
          <p14:tracePt t="37989" x="5468938" y="1038225"/>
          <p14:tracePt t="38022" x="5476875" y="1025525"/>
          <p14:tracePt t="38029" x="5476875" y="1019175"/>
          <p14:tracePt t="38045" x="5476875" y="1003300"/>
          <p14:tracePt t="38062" x="5476875" y="989013"/>
          <p14:tracePt t="38089" x="5468938" y="966788"/>
          <p14:tracePt t="38096" x="5468938" y="958850"/>
          <p14:tracePt t="38118" x="5465763" y="925513"/>
          <p14:tracePt t="38128" x="5457825" y="917575"/>
          <p14:tracePt t="38161" x="5424488" y="876300"/>
          <p14:tracePt t="38174" x="5391150" y="865188"/>
          <p14:tracePt t="38190" x="5353050" y="854075"/>
          <p14:tracePt t="38197" x="5338763" y="854075"/>
          <p14:tracePt t="38204" x="5322888" y="850900"/>
          <p14:tracePt t="38215" x="5311775" y="850900"/>
          <p14:tracePt t="38222" x="5297488" y="850900"/>
          <p14:tracePt t="38236" x="5270500" y="846138"/>
          <p14:tracePt t="38254" x="5267325" y="846138"/>
          <p14:tracePt t="38319" x="0" y="0"/>
        </p14:tracePtLst>
        <p14:tracePtLst>
          <p14:tracePt t="85866" x="4683125" y="3281363"/>
          <p14:tracePt t="85874" x="4683125" y="3284538"/>
          <p14:tracePt t="85947" x="4678363" y="3284538"/>
          <p14:tracePt t="85954" x="4675188" y="3276600"/>
          <p14:tracePt t="85984" x="4659313" y="3232150"/>
          <p14:tracePt t="86003" x="4652963" y="3171825"/>
          <p14:tracePt t="86016" x="4652963" y="3157538"/>
          <p14:tracePt t="86034" x="4672013" y="3101975"/>
          <p14:tracePt t="86047" x="4683125" y="3089275"/>
          <p14:tracePt t="86054" x="4689475" y="3063875"/>
          <p14:tracePt t="86068" x="4724400" y="3003550"/>
          <p14:tracePt t="86074" x="4735513" y="2967038"/>
          <p14:tracePt t="86098" x="4746625" y="2914650"/>
          <p14:tracePt t="86110" x="4746625" y="2898775"/>
          <p14:tracePt t="86119" x="4752975" y="2884488"/>
          <p14:tracePt t="86130" x="4757738" y="2846388"/>
          <p14:tracePt t="86137" x="4760913" y="2832100"/>
          <p14:tracePt t="86146" x="4765675" y="2816225"/>
          <p14:tracePt t="86169" x="4768850" y="2782888"/>
          <p14:tracePt t="86188" x="4794250" y="2686050"/>
          <p14:tracePt t="86202" x="4813300" y="2614613"/>
          <p14:tracePt t="86212" x="4824413" y="2576513"/>
          <p14:tracePt t="86218" x="4829175" y="2551113"/>
          <p14:tracePt t="86227" x="4840288" y="2528888"/>
          <p14:tracePt t="86235" x="4846638" y="2513013"/>
          <p14:tracePt t="86245" x="4854575" y="2501900"/>
          <p14:tracePt t="86252" x="4859338" y="2482850"/>
          <p14:tracePt t="86258" x="4870450" y="2457450"/>
          <p14:tracePt t="86269" x="4876800" y="2441575"/>
          <p14:tracePt t="86286" x="4884738" y="2386013"/>
          <p14:tracePt t="86303" x="4884738" y="2295525"/>
          <p14:tracePt t="86330" x="4876800" y="2116138"/>
          <p14:tracePt t="86345" x="4876800" y="2041525"/>
          <p14:tracePt t="86362" x="4887913" y="1931988"/>
          <p14:tracePt t="86371" x="4903788" y="1884363"/>
          <p14:tracePt t="86385" x="4922838" y="1843088"/>
          <p14:tracePt t="86396" x="4940300" y="1797050"/>
          <p14:tracePt t="86407" x="4948238" y="1768475"/>
          <p14:tracePt t="86415" x="4959350" y="1727200"/>
          <p14:tracePt t="86429" x="4975225" y="1622425"/>
          <p14:tracePt t="86457" x="4986338" y="1460500"/>
          <p14:tracePt t="86476" x="5005388" y="1344613"/>
          <p14:tracePt t="86500" x="5022850" y="1258888"/>
          <p14:tracePt t="86514" x="5030788" y="1231900"/>
          <p14:tracePt t="86524" x="5033963" y="1198563"/>
          <p14:tracePt t="86542" x="5041900" y="1157288"/>
          <p14:tracePt t="86553" x="5049838" y="1135063"/>
          <p14:tracePt t="86566" x="5057775" y="1077913"/>
          <p14:tracePt t="86571" x="5064125" y="1063625"/>
          <p14:tracePt t="86592" x="5075238" y="1038225"/>
          <p14:tracePt t="86606" x="5086350" y="1025525"/>
          <p14:tracePt t="86616" x="5094288" y="1022350"/>
          <p14:tracePt t="86626" x="5105400" y="1014413"/>
          <p14:tracePt t="86638" x="5132388" y="992188"/>
          <p14:tracePt t="86648" x="5138738" y="985838"/>
          <p14:tracePt t="86667" x="5146675" y="973138"/>
          <p14:tracePt t="86680" x="5151438" y="969963"/>
          <p14:tracePt t="86694" x="5154613" y="969963"/>
          <p14:tracePt t="86734" x="5157788" y="969963"/>
          <p14:tracePt t="86762" x="5157788" y="966788"/>
          <p14:tracePt t="86795" x="5162550" y="966788"/>
          <p14:tracePt t="86851" x="5162550" y="969963"/>
          <p14:tracePt t="86859" x="5165725" y="989013"/>
          <p14:tracePt t="86864" x="5168900" y="1025525"/>
          <p14:tracePt t="86877" x="5168900" y="1049338"/>
          <p14:tracePt t="86884" x="5168900" y="1071563"/>
          <p14:tracePt t="86891" x="5168900" y="1090613"/>
          <p14:tracePt t="86907" x="5168900" y="1157288"/>
          <p14:tracePt t="86937" x="5138738" y="1377950"/>
          <p14:tracePt t="86943" x="5132388" y="1446213"/>
          <p14:tracePt t="86953" x="5121275" y="1490663"/>
          <p14:tracePt t="86974" x="5094288" y="1647825"/>
          <p14:tracePt t="86990" x="5075238" y="1760538"/>
          <p14:tracePt t="87001" x="5033963" y="1947863"/>
          <p14:tracePt t="87011" x="5016500" y="2022475"/>
          <p14:tracePt t="87016" x="4989513" y="2112963"/>
          <p14:tracePt t="87037" x="4959350" y="2212975"/>
          <p14:tracePt t="87049" x="4918075" y="2363788"/>
          <p14:tracePt t="87063" x="4906963" y="2393950"/>
          <p14:tracePt t="87073" x="4873625" y="2524125"/>
          <p14:tracePt t="87096" x="4829175" y="2647950"/>
          <p14:tracePt t="87107" x="4787900" y="2722563"/>
          <p14:tracePt t="87116" x="4772025" y="2768600"/>
          <p14:tracePt t="87126" x="4760913" y="2809875"/>
          <p14:tracePt t="87135" x="4746625" y="2857500"/>
          <p14:tracePt t="87149" x="4738688" y="2884488"/>
          <p14:tracePt t="87163" x="4727575" y="2925763"/>
          <p14:tracePt t="87180" x="4711700" y="2970213"/>
          <p14:tracePt t="87188" x="4700588" y="2989263"/>
          <p14:tracePt t="87197" x="4694238" y="3011488"/>
          <p14:tracePt t="87223" x="4659313" y="3108325"/>
          <p14:tracePt t="87236" x="4633913" y="3168650"/>
          <p14:tracePt t="87243" x="4622800" y="3187700"/>
          <p14:tracePt t="87250" x="4606925" y="3240088"/>
          <p14:tracePt t="87264" x="4595813" y="3265488"/>
          <p14:tracePt t="87278" x="4581525" y="3322638"/>
          <p14:tracePt t="87301" x="4570413" y="3400425"/>
          <p14:tracePt t="87314" x="4565650" y="3430588"/>
          <p14:tracePt t="87326" x="4565650" y="3441700"/>
          <p14:tracePt t="87348" x="4565650" y="3475038"/>
          <p14:tracePt t="87381" x="4565650" y="3524250"/>
          <p14:tracePt t="87392" x="4565650" y="3532188"/>
          <p14:tracePt t="87406" x="4573588" y="3543300"/>
          <p14:tracePt t="87414" x="4578350" y="3543300"/>
          <p14:tracePt t="87422" x="4578350" y="3546475"/>
          <p14:tracePt t="87438" x="4592638" y="3546475"/>
          <p14:tracePt t="87447" x="4614863" y="3532188"/>
          <p14:tracePt t="87452" x="4648200" y="3502025"/>
          <p14:tracePt t="87464" x="4686300" y="3460750"/>
          <p14:tracePt t="87477" x="4776788" y="3341688"/>
          <p14:tracePt t="87494" x="4873625" y="3190875"/>
          <p14:tracePt t="87502" x="4911725" y="3119438"/>
          <p14:tracePt t="87511" x="4953000" y="3049588"/>
          <p14:tracePt t="87524" x="5005388" y="2909888"/>
          <p14:tracePt t="87536" x="5030788" y="2843213"/>
          <p14:tracePt t="87549" x="5072063" y="2697163"/>
          <p14:tracePt t="87556" x="5091113" y="2628900"/>
          <p14:tracePt t="87564" x="5099050" y="2562225"/>
          <p14:tracePt t="87579" x="5105400" y="2452688"/>
          <p14:tracePt t="87591" x="5105400" y="2393950"/>
          <p14:tracePt t="87604" x="5102225" y="2262188"/>
          <p14:tracePt t="87612" x="5102225" y="2212975"/>
          <p14:tracePt t="87619" x="5102225" y="2149475"/>
          <p14:tracePt t="87629" x="5102225" y="2112963"/>
          <p14:tracePt t="87640" x="5102225" y="2044700"/>
          <p14:tracePt t="87660" x="5110163" y="1906588"/>
          <p14:tracePt t="87672" x="5110163" y="1884363"/>
          <p14:tracePt t="87702" x="5132388" y="1716088"/>
          <p14:tracePt t="87713" x="5132388" y="1677988"/>
          <p14:tracePt t="87724" x="5138738" y="1611313"/>
          <p14:tracePt t="87738" x="5146675" y="1520825"/>
          <p14:tracePt t="87755" x="5157788" y="1404938"/>
          <p14:tracePt t="87767" x="5168900" y="1300163"/>
          <p14:tracePt t="87784" x="5180013" y="1228725"/>
          <p14:tracePt t="87792" x="5184775" y="1206500"/>
          <p14:tracePt t="87798" x="5187950" y="1179513"/>
          <p14:tracePt t="87809" x="5199063" y="1154113"/>
          <p14:tracePt t="87820" x="5199063" y="1138238"/>
          <p14:tracePt t="87827" x="5210175" y="1116013"/>
          <p14:tracePt t="87840" x="5214938" y="1074738"/>
          <p14:tracePt t="87849" x="5218113" y="1055688"/>
          <p14:tracePt t="87864" x="5221288" y="1038225"/>
          <p14:tracePt t="87872" x="5226050" y="1022350"/>
          <p14:tracePt t="87894" x="5229225" y="1014413"/>
          <p14:tracePt t="87908" x="5229225" y="1008063"/>
          <p14:tracePt t="87925" x="5237163" y="996950"/>
          <p14:tracePt t="87936" x="5237163" y="989013"/>
          <p14:tracePt t="87949" x="5245100" y="977900"/>
          <p14:tracePt t="87972" x="5248275" y="966788"/>
          <p14:tracePt t="87985" x="5248275" y="962025"/>
          <p14:tracePt t="88002" x="5251450" y="958850"/>
          <p14:tracePt t="88048" x="5259388" y="944563"/>
          <p14:tracePt t="88056" x="5259388" y="939800"/>
          <p14:tracePt t="88064" x="5259388" y="936625"/>
          <p14:tracePt t="88074" x="5262563" y="936625"/>
          <p14:tracePt t="88080" x="5262563" y="931863"/>
          <p14:tracePt t="88091" x="5262563" y="928688"/>
          <p14:tracePt t="88104" x="5267325" y="925513"/>
          <p14:tracePt t="88114" x="5267325" y="920750"/>
          <p14:tracePt t="88120" x="5270500" y="917575"/>
          <p14:tracePt t="88146" x="5273675" y="917575"/>
          <p14:tracePt t="88171" x="5278438" y="917575"/>
          <p14:tracePt t="88259" x="5278438" y="925513"/>
          <p14:tracePt t="88268" x="5278438" y="944563"/>
          <p14:tracePt t="88283" x="5278438" y="996950"/>
          <p14:tracePt t="88290" x="5278438" y="1041400"/>
          <p14:tracePt t="88300" x="5273675" y="1108075"/>
          <p14:tracePt t="88309" x="5262563" y="1184275"/>
          <p14:tracePt t="88318" x="5251450" y="1243013"/>
          <p14:tracePt t="88324" x="5221288" y="1344613"/>
          <p14:tracePt t="88339" x="5173663" y="1528763"/>
          <p14:tracePt t="88351" x="5143500" y="1633538"/>
          <p14:tracePt t="88359" x="5105400" y="1785938"/>
          <p14:tracePt t="88374" x="5064125" y="1973263"/>
          <p14:tracePt t="88391" x="5030788" y="2101850"/>
          <p14:tracePt t="88404" x="4986338" y="2247900"/>
          <p14:tracePt t="88420" x="4956175" y="2408238"/>
          <p14:tracePt t="88444" x="4926013" y="2570163"/>
          <p14:tracePt t="88453" x="4911725" y="2667000"/>
          <p14:tracePt t="88466" x="4906963" y="2697163"/>
          <p14:tracePt t="88473" x="4899025" y="2727325"/>
          <p14:tracePt t="88482" x="4895850" y="2752725"/>
          <p14:tracePt t="88498" x="4892675" y="2813050"/>
          <p14:tracePt t="88505" x="4884738" y="2838450"/>
          <p14:tracePt t="88510" x="4884738" y="2854325"/>
          <p14:tracePt t="88520" x="4884738" y="2868613"/>
          <p14:tracePt t="88544" x="4881563" y="2895600"/>
          <p14:tracePt t="88555" x="4881563" y="2903538"/>
          <p14:tracePt t="88574" x="4881563" y="2917825"/>
          <p14:tracePt t="88579" x="4876800" y="2925763"/>
          <p14:tracePt t="88598" x="4876800" y="2943225"/>
          <p14:tracePt t="88611" x="4876800" y="2959100"/>
          <p14:tracePt t="88622" x="4876800" y="2967038"/>
          <p14:tracePt t="88636" x="4876800" y="2978150"/>
          <p14:tracePt t="88639" x="4876800" y="2984500"/>
          <p14:tracePt t="88663" x="4887913" y="3067050"/>
          <p14:tracePt t="88674" x="4895850" y="3105150"/>
          <p14:tracePt t="88683" x="4895850" y="3124200"/>
          <p14:tracePt t="88696" x="4899025" y="3179763"/>
          <p14:tracePt t="88716" x="4899025" y="3251200"/>
          <p14:tracePt t="88730" x="4899025" y="3284538"/>
          <p14:tracePt t="88744" x="4899025" y="3306763"/>
          <p14:tracePt t="88755" x="4899025" y="3311525"/>
          <p14:tracePt t="89011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24F2E9-ED9E-F7D9-0064-FACEDC467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03303"/>
            <a:ext cx="4754880" cy="672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4CB28-A983-8D61-127A-512555A0E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83016"/>
            <a:ext cx="2873829" cy="470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AC449-8884-764B-B6E1-16249884A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72" y="2798969"/>
            <a:ext cx="3892731" cy="398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EC0CF0-1DB2-8E01-B7D3-9E14CD8DD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59" y="3957539"/>
            <a:ext cx="4624251" cy="568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42F9A7-92D1-78DE-33EB-20DB507EB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152" y="4539227"/>
            <a:ext cx="3184091" cy="796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16B073-548E-FB6D-0643-95C871F69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5798" y="5847303"/>
            <a:ext cx="2179672" cy="8258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0C0601-19DE-8299-5B26-B42D7FECA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3005271"/>
            <a:ext cx="3519198" cy="35578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1E0C5D-C253-BC15-B6BD-A3767FDFF7FF}"/>
              </a:ext>
            </a:extLst>
          </p:cNvPr>
          <p:cNvSpPr txBox="1"/>
          <p:nvPr/>
        </p:nvSpPr>
        <p:spPr>
          <a:xfrm>
            <a:off x="2465334" y="70484"/>
            <a:ext cx="4416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Spherical bispectrum mode expansion</a:t>
            </a:r>
            <a:br>
              <a:rPr lang="en-GB" dirty="0"/>
            </a:br>
            <a:r>
              <a:rPr lang="en-GB" sz="1200" dirty="0">
                <a:solidFill>
                  <a:schemeClr val="accent1">
                    <a:lumMod val="25000"/>
                  </a:schemeClr>
                </a:solidFill>
              </a:rPr>
              <a:t>Carron &amp; Lewis in prep</a:t>
            </a:r>
            <a:endParaRPr lang="en-GB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CD07F4EF-86D5-2C2D-959B-1703C0E3EA25}"/>
              </a:ext>
            </a:extLst>
          </p:cNvPr>
          <p:cNvSpPr/>
          <p:nvPr/>
        </p:nvSpPr>
        <p:spPr>
          <a:xfrm>
            <a:off x="2481618" y="1418100"/>
            <a:ext cx="288032" cy="3967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EAC59842-8B56-113E-04CA-1D9CE3D61F48}"/>
              </a:ext>
            </a:extLst>
          </p:cNvPr>
          <p:cNvSpPr/>
          <p:nvPr/>
        </p:nvSpPr>
        <p:spPr>
          <a:xfrm>
            <a:off x="2481618" y="2301832"/>
            <a:ext cx="288032" cy="3967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3D56A361-62ED-41AA-CAA5-CAAF0BA1EF81}"/>
              </a:ext>
            </a:extLst>
          </p:cNvPr>
          <p:cNvSpPr/>
          <p:nvPr/>
        </p:nvSpPr>
        <p:spPr>
          <a:xfrm>
            <a:off x="2481618" y="5482141"/>
            <a:ext cx="288032" cy="3967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74A9DA-055A-A317-3C5D-D5062A67BBA1}"/>
              </a:ext>
            </a:extLst>
          </p:cNvPr>
          <p:cNvSpPr txBox="1"/>
          <p:nvPr/>
        </p:nvSpPr>
        <p:spPr>
          <a:xfrm>
            <a:off x="2849704" y="3274399"/>
            <a:ext cx="223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Expand in eigenmodes of rotation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A509D73-EE0B-333C-6E8E-3835DCFD9F7B}"/>
              </a:ext>
            </a:extLst>
          </p:cNvPr>
          <p:cNvSpPr/>
          <p:nvPr/>
        </p:nvSpPr>
        <p:spPr>
          <a:xfrm>
            <a:off x="2481618" y="3337621"/>
            <a:ext cx="288032" cy="4599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BF18A2-3630-DD15-4427-171A0174CD45}"/>
              </a:ext>
            </a:extLst>
          </p:cNvPr>
          <p:cNvSpPr txBox="1"/>
          <p:nvPr/>
        </p:nvSpPr>
        <p:spPr>
          <a:xfrm>
            <a:off x="2809017" y="1385277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Change variable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881D94-C2FC-0214-C9FA-8C4DC3A82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481" y="1723393"/>
            <a:ext cx="1373229" cy="4616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07F941-9112-ECB2-D596-E87CC6F770FD}"/>
              </a:ext>
            </a:extLst>
          </p:cNvPr>
          <p:cNvSpPr txBox="1"/>
          <p:nvPr/>
        </p:nvSpPr>
        <p:spPr>
          <a:xfrm>
            <a:off x="2831052" y="2341942"/>
            <a:ext cx="218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Configuration-space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28A5F9-F826-C607-2E67-AF555CF70B10}"/>
                  </a:ext>
                </a:extLst>
              </p:cNvPr>
              <p:cNvSpPr txBox="1"/>
              <p:nvPr/>
            </p:nvSpPr>
            <p:spPr>
              <a:xfrm>
                <a:off x="6444208" y="2635810"/>
                <a:ext cx="1739066" cy="284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e.g. CMB lensing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𝑇𝑇</m:t>
                        </m:r>
                      </m:sup>
                    </m:sSup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28A5F9-F826-C607-2E67-AF555CF70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2635810"/>
                <a:ext cx="1739066" cy="284180"/>
              </a:xfrm>
              <a:prstGeom prst="rect">
                <a:avLst/>
              </a:prstGeom>
              <a:blipFill>
                <a:blip r:embed="rId10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4E450E7D-D51E-C36E-F3EB-82EC6470E359}"/>
              </a:ext>
            </a:extLst>
          </p:cNvPr>
          <p:cNvSpPr txBox="1"/>
          <p:nvPr/>
        </p:nvSpPr>
        <p:spPr>
          <a:xfrm>
            <a:off x="5672202" y="647089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magnification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7813C-EDBD-A3D6-EB8D-E7ADD311678D}"/>
              </a:ext>
            </a:extLst>
          </p:cNvPr>
          <p:cNvSpPr txBox="1"/>
          <p:nvPr/>
        </p:nvSpPr>
        <p:spPr>
          <a:xfrm>
            <a:off x="7820502" y="647089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shear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457525E-B0C1-F405-90E3-0D2AA8191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8257" y="5564275"/>
            <a:ext cx="1442916" cy="233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8ED818D-13B0-6009-BE06-F88B3AF0C82B}"/>
                  </a:ext>
                </a:extLst>
              </p:cNvPr>
              <p:cNvSpPr txBox="1"/>
              <p:nvPr/>
            </p:nvSpPr>
            <p:spPr>
              <a:xfrm>
                <a:off x="91095" y="6154697"/>
                <a:ext cx="15022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Define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400" dirty="0"/>
                  <a:t>-modes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8ED818D-13B0-6009-BE06-F88B3AF0C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5" y="6154697"/>
                <a:ext cx="1502206" cy="307777"/>
              </a:xfrm>
              <a:prstGeom prst="rect">
                <a:avLst/>
              </a:prstGeom>
              <a:blipFill>
                <a:blip r:embed="rId12"/>
                <a:stretch>
                  <a:fillRect l="-1220" t="-4000" r="-81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10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9810" y="1741614"/>
                <a:ext cx="6562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Deflection related to shear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, convergence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, and rotation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10" y="1741614"/>
                <a:ext cx="6562694" cy="369332"/>
              </a:xfrm>
              <a:prstGeom prst="rect">
                <a:avLst/>
              </a:prstGeom>
              <a:blipFill>
                <a:blip r:embed="rId2"/>
                <a:stretch>
                  <a:fillRect l="-74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173627"/>
            <a:ext cx="4772851" cy="1091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flipV="1">
            <a:off x="1488677" y="4274694"/>
            <a:ext cx="349188" cy="33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flipV="1">
            <a:off x="3560404" y="3721472"/>
            <a:ext cx="553177" cy="553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20022395" flipV="1">
            <a:off x="3640634" y="4851902"/>
            <a:ext cx="519025" cy="2219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23290" y="3947748"/>
            <a:ext cx="1201092" cy="33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23290" y="4593574"/>
            <a:ext cx="1223694" cy="241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20227" y="3777923"/>
                <a:ext cx="380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227" y="3777923"/>
                <a:ext cx="380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430691" y="4272618"/>
                <a:ext cx="376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91" y="4272618"/>
                <a:ext cx="376833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453309" y="393838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53309" y="46778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Shear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3894820"/>
            <a:ext cx="1543195" cy="374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83568" y="6107619"/>
                <a:ext cx="64618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0" dirty="0"/>
                  <a:t>Rotation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/>
                  <a:t> from scalar perturbations in </a:t>
                </a:r>
                <a:r>
                  <a:rPr lang="en-GB" sz="1400" dirty="0"/>
                  <a:t>linear</a:t>
                </a:r>
                <a:r>
                  <a:rPr lang="en-GB" sz="1600" dirty="0"/>
                  <a:t> perturbation theory</a:t>
                </a:r>
                <a:br>
                  <a:rPr lang="en-GB" sz="1600" dirty="0"/>
                </a:br>
                <a:endParaRPr lang="en-GB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6107619"/>
                <a:ext cx="6461897" cy="584775"/>
              </a:xfrm>
              <a:prstGeom prst="rect">
                <a:avLst/>
              </a:prstGeom>
              <a:blipFill>
                <a:blip r:embed="rId8"/>
                <a:stretch>
                  <a:fillRect l="-472" t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V="1">
            <a:off x="1492264" y="4441174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4" idx="6"/>
          </p:cNvCxnSpPr>
          <p:nvPr/>
        </p:nvCxnSpPr>
        <p:spPr>
          <a:xfrm>
            <a:off x="3583593" y="3990566"/>
            <a:ext cx="529988" cy="751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709624" y="4962865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 rot="1302593" flipV="1">
            <a:off x="3660086" y="5564363"/>
            <a:ext cx="349188" cy="33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 rot="1302593" flipV="1">
            <a:off x="3663673" y="5730843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100089" y="4899338"/>
            <a:ext cx="1207780" cy="66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379703" y="4836628"/>
                <a:ext cx="4205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703" y="4836628"/>
                <a:ext cx="4205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461325" y="552148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5137" y="979755"/>
            <a:ext cx="3310525" cy="517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 flipH="1">
                <a:off x="3343277" y="6371349"/>
                <a:ext cx="2754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43277" y="6371349"/>
                <a:ext cx="2754937" cy="461665"/>
              </a:xfrm>
              <a:prstGeom prst="rect">
                <a:avLst/>
              </a:prstGeom>
              <a:blipFill>
                <a:blip r:embed="rId11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196AC4-7F11-40D9-8CCB-CF2EE4FCA010}"/>
                  </a:ext>
                </a:extLst>
              </p:cNvPr>
              <p:cNvSpPr txBox="1"/>
              <p:nvPr/>
            </p:nvSpPr>
            <p:spPr>
              <a:xfrm>
                <a:off x="459810" y="397904"/>
                <a:ext cx="5382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Lens remapping approximation: deflection angle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196AC4-7F11-40D9-8CCB-CF2EE4FCA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10" y="397904"/>
                <a:ext cx="5382179" cy="369332"/>
              </a:xfrm>
              <a:prstGeom prst="rect">
                <a:avLst/>
              </a:prstGeom>
              <a:blipFill>
                <a:blip r:embed="rId12"/>
                <a:stretch>
                  <a:fillRect l="-90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8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  <p:bldP spid="21" grpId="0"/>
      <p:bldP spid="22" grpId="0"/>
      <p:bldP spid="23" grpId="0"/>
      <p:bldP spid="24" grpId="0"/>
      <p:bldP spid="28" grpId="0"/>
      <p:bldP spid="32" grpId="0" animBg="1"/>
      <p:bldP spid="36" grpId="0"/>
      <p:bldP spid="4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2F9CC6-3705-4DF6-95D5-22A8CCA8F78E}"/>
              </a:ext>
            </a:extLst>
          </p:cNvPr>
          <p:cNvSpPr txBox="1"/>
          <p:nvPr/>
        </p:nvSpPr>
        <p:spPr>
          <a:xfrm>
            <a:off x="2051720" y="404664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Lensing Reconstruction – Quadratic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E24AF5-B36A-49E5-92E6-7340A430B6B0}"/>
              </a:ext>
            </a:extLst>
          </p:cNvPr>
          <p:cNvSpPr txBox="1"/>
          <p:nvPr/>
        </p:nvSpPr>
        <p:spPr>
          <a:xfrm>
            <a:off x="7236296" y="6525344"/>
            <a:ext cx="1880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Credit: Anthony Challinor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9FA58-11C8-5CCD-B5C7-8AC62723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866001" cy="37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2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BEE85F-6451-4BBC-A36E-74514C6A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72816"/>
            <a:ext cx="7632848" cy="392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C80E5-2E03-CBC9-74DF-DDD5935312F6}"/>
              </a:ext>
            </a:extLst>
          </p:cNvPr>
          <p:cNvSpPr txBox="1"/>
          <p:nvPr/>
        </p:nvSpPr>
        <p:spPr>
          <a:xfrm>
            <a:off x="1628800" y="548680"/>
            <a:ext cx="58864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</a:rPr>
              <a:t>Planck PR4 lensing spectrum</a:t>
            </a:r>
            <a:br>
              <a:rPr lang="en-GB" sz="3200" dirty="0">
                <a:solidFill>
                  <a:schemeClr val="accent2"/>
                </a:solidFill>
              </a:rPr>
            </a:b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Carron, Mirmelstein, Lewis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439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ensonly_lenspriors_BAOcol">
            <a:hlinkClick r:id="" action="ppaction://media"/>
            <a:extLst>
              <a:ext uri="{FF2B5EF4-FFF2-40B4-BE49-F238E27FC236}">
                <a16:creationId xmlns:a16="http://schemas.microsoft.com/office/drawing/2014/main" id="{F0EB0452-9EE1-4635-A851-B940BDDB2D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70" y="60885"/>
            <a:ext cx="8533378" cy="6400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B57069-9909-41EF-9B61-68F72E70A676}"/>
              </a:ext>
            </a:extLst>
          </p:cNvPr>
          <p:cNvSpPr txBox="1"/>
          <p:nvPr/>
        </p:nvSpPr>
        <p:spPr>
          <a:xfrm>
            <a:off x="4139952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41D33-1CB9-4681-A5AB-94D687D2820E}"/>
              </a:ext>
            </a:extLst>
          </p:cNvPr>
          <p:cNvSpPr txBox="1"/>
          <p:nvPr/>
        </p:nvSpPr>
        <p:spPr>
          <a:xfrm>
            <a:off x="7596336" y="39635"/>
            <a:ext cx="1392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gradFill>
                  <a:gsLst>
                    <a:gs pos="0">
                      <a:srgbClr val="00B050"/>
                    </a:gs>
                    <a:gs pos="0">
                      <a:srgbClr val="FFC000"/>
                    </a:gs>
                    <a:gs pos="31000">
                      <a:srgbClr val="00B050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rPr>
              <a:t>lensing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350FF3-BD5B-4276-BF60-C1EC7A27CCF8}"/>
                  </a:ext>
                </a:extLst>
              </p:cNvPr>
              <p:cNvSpPr/>
              <p:nvPr/>
            </p:nvSpPr>
            <p:spPr>
              <a:xfrm>
                <a:off x="251520" y="-32708"/>
                <a:ext cx="164820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sz="1200" dirty="0"/>
                  <a:t> (lensing priors)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350FF3-BD5B-4276-BF60-C1EC7A27C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-32708"/>
                <a:ext cx="1648208" cy="276999"/>
              </a:xfrm>
              <a:prstGeom prst="rect">
                <a:avLst/>
              </a:prstGeom>
              <a:blipFill>
                <a:blip r:embed="rId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EA4172-ACFC-4DB0-9E92-0C73FF646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376" y="980728"/>
            <a:ext cx="982552" cy="5301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BFE309-65E2-4F53-9373-DCC0CC11FB77}"/>
                  </a:ext>
                </a:extLst>
              </p:cNvPr>
              <p:cNvSpPr txBox="1"/>
              <p:nvPr/>
            </p:nvSpPr>
            <p:spPr>
              <a:xfrm>
                <a:off x="5940152" y="6427783"/>
                <a:ext cx="3331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BAO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0.51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=0.51)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BFE309-65E2-4F53-9373-DCC0CC11F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6427783"/>
                <a:ext cx="3331105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2D17A00-50AF-4033-B310-DD48C5F7235A}"/>
              </a:ext>
            </a:extLst>
          </p:cNvPr>
          <p:cNvSpPr/>
          <p:nvPr/>
        </p:nvSpPr>
        <p:spPr>
          <a:xfrm>
            <a:off x="7612592" y="279422"/>
            <a:ext cx="19797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2018 </a:t>
            </a:r>
            <a:r>
              <a:rPr lang="en-GB" sz="1100" dirty="0" err="1"/>
              <a:t>TTTEEE+lowE</a:t>
            </a:r>
            <a:endParaRPr lang="en-GB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1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09"/>
    </mc:Choice>
    <mc:Fallback xmlns="">
      <p:transition spd="slow" advTm="12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5528" x="2198688" y="5367338"/>
          <p14:tracePt t="15552" x="2195513" y="5364163"/>
          <p14:tracePt t="15569" x="2190750" y="5364163"/>
          <p14:tracePt t="15584" x="2187575" y="5364163"/>
          <p14:tracePt t="15592" x="2179638" y="5364163"/>
          <p14:tracePt t="15612" x="2173288" y="5375275"/>
          <p14:tracePt t="15621" x="2173288" y="5378450"/>
          <p14:tracePt t="15630" x="2168525" y="5389563"/>
          <p14:tracePt t="15642" x="2162175" y="5405438"/>
          <p14:tracePt t="15651" x="2154238" y="5416550"/>
          <p14:tracePt t="15658" x="2149475" y="5427663"/>
          <p14:tracePt t="15673" x="2149475" y="5446713"/>
          <p14:tracePt t="15689" x="2146300" y="5486400"/>
          <p14:tracePt t="15704" x="2146300" y="5499100"/>
          <p14:tracePt t="15718" x="2154238" y="5527675"/>
          <p14:tracePt t="15737" x="2168525" y="5568950"/>
          <p14:tracePt t="15747" x="2176463" y="5584825"/>
          <p14:tracePt t="15753" x="2190750" y="5603875"/>
          <p14:tracePt t="15767" x="2195513" y="5610225"/>
          <p14:tracePt t="15772" x="2209800" y="5621338"/>
          <p14:tracePt t="15779" x="2220913" y="5629275"/>
          <p14:tracePt t="15785" x="2228850" y="5632450"/>
          <p14:tracePt t="15802" x="2243138" y="5640388"/>
          <p14:tracePt t="15812" x="2247900" y="5640388"/>
          <p14:tracePt t="15830" x="2251075" y="5640388"/>
          <p14:tracePt t="15837" x="2251075" y="5645150"/>
          <p14:tracePt t="15842" x="2259013" y="5645150"/>
          <p14:tracePt t="15871" x="2278063" y="5645150"/>
          <p14:tracePt t="15884" x="2303463" y="5640388"/>
          <p14:tracePt t="15905" x="2333625" y="5637213"/>
          <p14:tracePt t="15917" x="2344738" y="5632450"/>
          <p14:tracePt t="15935" x="2344738" y="5629275"/>
          <p14:tracePt t="15946" x="2352675" y="5626100"/>
          <p14:tracePt t="15982" x="2363788" y="5535613"/>
          <p14:tracePt t="16012" x="2352675" y="5461000"/>
          <p14:tracePt t="16025" x="2341563" y="5434013"/>
          <p14:tracePt t="16047" x="2319338" y="5364163"/>
          <p14:tracePt t="16060" x="2289175" y="5300663"/>
          <p14:tracePt t="16071" x="2273300" y="5265738"/>
          <p14:tracePt t="16079" x="2259013" y="5232400"/>
          <p14:tracePt t="16087" x="2239963" y="5199063"/>
          <p14:tracePt t="16101" x="2206625" y="5141913"/>
          <p14:tracePt t="16111" x="2190750" y="5119688"/>
          <p14:tracePt t="16118" x="2184400" y="5108575"/>
          <p14:tracePt t="16133" x="2157413" y="5086350"/>
          <p14:tracePt t="16146" x="2149475" y="5083175"/>
          <p14:tracePt t="16164" x="2120900" y="5078413"/>
          <p14:tracePt t="16174" x="2112963" y="5078413"/>
          <p14:tracePt t="16191" x="2090738" y="5078413"/>
          <p14:tracePt t="16203" x="2074863" y="5078413"/>
          <p14:tracePt t="16225" x="2022475" y="5105400"/>
          <p14:tracePt t="16240" x="1978025" y="5124450"/>
          <p14:tracePt t="16254" x="1944688" y="5138738"/>
          <p14:tracePt t="16268" x="1928813" y="5149850"/>
          <p14:tracePt t="16279" x="1906588" y="5160963"/>
          <p14:tracePt t="16294" x="1895475" y="5172075"/>
          <p14:tracePt t="16306" x="1892300" y="5176838"/>
          <p14:tracePt t="16322" x="1881188" y="5202238"/>
          <p14:tracePt t="16340" x="1862138" y="5235575"/>
          <p14:tracePt t="16362" x="1831975" y="5340350"/>
          <p14:tracePt t="16382" x="1809750" y="5441950"/>
          <p14:tracePt t="16398" x="1809750" y="5491163"/>
          <p14:tracePt t="16405" x="1809750" y="5510213"/>
          <p14:tracePt t="16424" x="1812925" y="5535613"/>
          <p14:tracePt t="16439" x="1828800" y="5562600"/>
          <p14:tracePt t="16454" x="1839913" y="5588000"/>
          <p14:tracePt t="16471" x="1862138" y="5614988"/>
          <p14:tracePt t="16481" x="1873250" y="5621338"/>
          <p14:tracePt t="16499" x="1895475" y="5640388"/>
          <p14:tracePt t="16523" x="1925638" y="5662613"/>
          <p14:tracePt t="16535" x="1947863" y="5667375"/>
          <p14:tracePt t="16547" x="1958975" y="5670550"/>
          <p14:tracePt t="16551" x="1970088" y="5673725"/>
          <p14:tracePt t="16571" x="2008188" y="5678488"/>
          <p14:tracePt t="16584" x="2044700" y="5689600"/>
          <p14:tracePt t="16603" x="2082800" y="5689600"/>
          <p14:tracePt t="16610" x="2093913" y="5689600"/>
          <p14:tracePt t="16630" x="2127250" y="5686425"/>
          <p14:tracePt t="16647" x="2184400" y="5651500"/>
          <p14:tracePt t="16669" x="2206625" y="5610225"/>
          <p14:tracePt t="16685" x="2214563" y="5576888"/>
          <p14:tracePt t="16702" x="2225675" y="5543550"/>
          <p14:tracePt t="16719" x="2225675" y="5532438"/>
          <p14:tracePt t="16734" x="2225675" y="5527675"/>
          <p14:tracePt t="16749" x="2225675" y="5524500"/>
          <p14:tracePt t="16762" x="2225675" y="5516563"/>
          <p14:tracePt t="16786" x="0" y="0"/>
        </p14:tracePtLst>
        <p14:tracePtLst>
          <p14:tracePt t="19994" x="3716338" y="5780088"/>
          <p14:tracePt t="20003" x="3697288" y="5780088"/>
          <p14:tracePt t="20011" x="3683000" y="5780088"/>
          <p14:tracePt t="20015" x="3670300" y="5780088"/>
          <p14:tracePt t="20025" x="3659188" y="5783263"/>
          <p14:tracePt t="20043" x="3617913" y="5797550"/>
          <p14:tracePt t="20052" x="3600450" y="5802313"/>
          <p14:tracePt t="20060" x="3573463" y="5808663"/>
          <p14:tracePt t="20075" x="3540125" y="5816600"/>
          <p14:tracePt t="20080" x="3521075" y="5824538"/>
          <p14:tracePt t="20088" x="3495675" y="5835650"/>
          <p14:tracePt t="20098" x="3457575" y="5857875"/>
          <p14:tracePt t="20104" x="3427413" y="5880100"/>
          <p14:tracePt t="20112" x="3402013" y="5907088"/>
          <p14:tracePt t="20121" x="3375025" y="5937250"/>
          <p14:tracePt t="20131" x="3363913" y="5948363"/>
          <p14:tracePt t="20138" x="3336925" y="5984875"/>
          <p14:tracePt t="20149" x="3322638" y="6019800"/>
          <p14:tracePt t="20153" x="3303588" y="6064250"/>
          <p14:tracePt t="20182" x="3278188" y="6183313"/>
          <p14:tracePt t="20188" x="3270250" y="6251575"/>
          <p14:tracePt t="20196" x="3270250" y="6296025"/>
          <p14:tracePt t="20206" x="3270250" y="6334125"/>
          <p14:tracePt t="20218" x="3270250" y="6392863"/>
          <p14:tracePt t="20232" x="3281363" y="6427788"/>
          <p14:tracePt t="20245" x="3311525" y="6494463"/>
          <p14:tracePt t="20260" x="3344863" y="6532563"/>
          <p14:tracePt t="20268" x="3363913" y="6546850"/>
          <p14:tracePt t="20283" x="3378200" y="6562725"/>
          <p14:tracePt t="20290" x="3394075" y="6569075"/>
          <p14:tracePt t="20299" x="3402013" y="6577013"/>
          <p14:tracePt t="20310" x="3408363" y="6580188"/>
          <p14:tracePt t="20321" x="3424238" y="6591300"/>
          <p14:tracePt t="20334" x="3435350" y="6599238"/>
          <p14:tracePt t="20342" x="3449638" y="6604000"/>
          <p14:tracePt t="20364" x="3506788" y="6637338"/>
          <p14:tracePt t="20377" x="3548063" y="6651625"/>
          <p14:tracePt t="20388" x="3573463" y="6659563"/>
          <p14:tracePt t="20402" x="3614738" y="6659563"/>
          <p14:tracePt t="20410" x="3625850" y="6667500"/>
          <p14:tracePt t="20423" x="3636963" y="6667500"/>
          <p14:tracePt t="20435" x="3667125" y="6662738"/>
          <p14:tracePt t="20448" x="3678238" y="6656388"/>
          <p14:tracePt t="20459" x="3697288" y="6645275"/>
          <p14:tracePt t="20477" x="3738563" y="6577013"/>
          <p14:tracePt t="20486" x="3752850" y="6543675"/>
          <p14:tracePt t="20507" x="3805238" y="6464300"/>
          <p14:tracePt t="20523" x="3832225" y="6419850"/>
          <p14:tracePt t="20533" x="3843338" y="6400800"/>
          <p14:tracePt t="20566" x="3854450" y="6348413"/>
          <p14:tracePt t="20584" x="3857625" y="6315075"/>
          <p14:tracePt t="20612" x="3846513" y="6165850"/>
          <p14:tracePt t="20640" x="3829050" y="6067425"/>
          <p14:tracePt t="20650" x="3821113" y="6048375"/>
          <p14:tracePt t="20659" x="3805238" y="6019800"/>
          <p14:tracePt t="20686" x="3779838" y="5965825"/>
          <p14:tracePt t="20718" x="3757613" y="5926138"/>
          <p14:tracePt t="20745" x="3741738" y="5884863"/>
          <p14:tracePt t="20756" x="3730625" y="5868988"/>
          <p14:tracePt t="20772" x="3708400" y="5849938"/>
          <p14:tracePt t="20800" x="3630613" y="5819775"/>
          <p14:tracePt t="20811" x="3606800" y="5816600"/>
          <p14:tracePt t="20823" x="3540125" y="5794375"/>
          <p14:tracePt t="20829" x="3517900" y="5783263"/>
          <p14:tracePt t="20840" x="0" y="0"/>
        </p14:tracePtLst>
        <p14:tracePtLst>
          <p14:tracePt t="40006" x="2787650" y="3135313"/>
          <p14:tracePt t="40019" x="2782888" y="3135313"/>
          <p14:tracePt t="40135" x="2782888" y="3116263"/>
          <p14:tracePt t="40142" x="2782888" y="3108325"/>
          <p14:tracePt t="40149" x="2787650" y="3097213"/>
          <p14:tracePt t="40185" x="2798763" y="3071813"/>
          <p14:tracePt t="40191" x="2801938" y="3067050"/>
          <p14:tracePt t="40199" x="2801938" y="3063875"/>
          <p14:tracePt t="40207" x="2801938" y="3060700"/>
          <p14:tracePt t="40372" x="2805113" y="3055938"/>
          <p14:tracePt t="40376" x="2809875" y="3055938"/>
          <p14:tracePt t="40384" x="2820988" y="3049588"/>
          <p14:tracePt t="40396" x="2828925" y="3044825"/>
          <p14:tracePt t="40401" x="2840038" y="3036888"/>
          <p14:tracePt t="40408" x="2862263" y="3033713"/>
          <p14:tracePt t="40424" x="2963863" y="3011488"/>
          <p14:tracePt t="40435" x="2997200" y="3000375"/>
          <p14:tracePt t="40460" x="3146425" y="2984500"/>
          <p14:tracePt t="40469" x="3184525" y="2984500"/>
          <p14:tracePt t="40485" x="3273425" y="2984500"/>
          <p14:tracePt t="40506" x="3352800" y="2984500"/>
          <p14:tracePt t="40528" x="3405188" y="2984500"/>
          <p14:tracePt t="40538" x="3416300" y="2984500"/>
          <p14:tracePt t="40552" x="3449638" y="2984500"/>
          <p14:tracePt t="40563" x="3457575" y="2984500"/>
          <p14:tracePt t="40573" x="3484563" y="2984500"/>
          <p14:tracePt t="40580" x="3502025" y="2984500"/>
          <p14:tracePt t="40609" x="3622675" y="2984500"/>
          <p14:tracePt t="40624" x="3686175" y="2992438"/>
          <p14:tracePt t="40651" x="3817938" y="3011488"/>
          <p14:tracePt t="40675" x="3870325" y="3019425"/>
          <p14:tracePt t="40686" x="3881438" y="3022600"/>
          <p14:tracePt t="40700" x="3895725" y="3025775"/>
          <p14:tracePt t="40725" x="3937000" y="3025775"/>
          <p14:tracePt t="40750" x="4049713" y="3036888"/>
          <p14:tracePt t="40770" x="4162425" y="3044825"/>
          <p14:tracePt t="40781" x="4210050" y="3055938"/>
          <p14:tracePt t="40808" x="4297363" y="3060700"/>
          <p14:tracePt t="40817" x="4333875" y="3063875"/>
          <p14:tracePt t="40827" x="4360863" y="3063875"/>
          <p14:tracePt t="40839" x="4424363" y="3063875"/>
          <p14:tracePt t="40846" x="4457700" y="3063875"/>
          <p14:tracePt t="40871" x="4622800" y="3082925"/>
          <p14:tracePt t="40890" x="4697413" y="3101975"/>
          <p14:tracePt t="40902" x="4719638" y="3108325"/>
          <p14:tracePt t="40913" x="4752975" y="3113088"/>
          <p14:tracePt t="40918" x="4776788" y="3116263"/>
          <p14:tracePt t="40936" x="4818063" y="3124200"/>
          <p14:tracePt t="40945" x="4840288" y="3127375"/>
          <p14:tracePt t="40961" x="4903788" y="3138488"/>
          <p14:tracePt t="40981" x="5027613" y="3154363"/>
          <p14:tracePt t="40997" x="5099050" y="3168650"/>
          <p14:tracePt t="41006" x="5132388" y="3179763"/>
          <p14:tracePt t="41020" x="5218113" y="3198813"/>
          <p14:tracePt t="41031" x="5248275" y="3198813"/>
          <p14:tracePt t="41046" x="5319713" y="3209925"/>
          <p14:tracePt t="41062" x="5416550" y="3224213"/>
          <p14:tracePt t="41078" x="5510213" y="3243263"/>
          <p14:tracePt t="41091" x="5630863" y="3265488"/>
          <p14:tracePt t="41109" x="5730875" y="3292475"/>
          <p14:tracePt t="41120" x="5807075" y="3311525"/>
          <p14:tracePt t="41157" x="5989638" y="3359150"/>
          <p14:tracePt t="41186" x="6069013" y="3389313"/>
          <p14:tracePt t="41195" x="6091238" y="3400425"/>
          <p14:tracePt t="41216" x="6169025" y="3441700"/>
          <p14:tracePt t="41242" x="6221413" y="3463925"/>
          <p14:tracePt t="41259" x="6248400" y="3475038"/>
          <p14:tracePt t="41274" x="6273800" y="3487738"/>
          <p14:tracePt t="41278" x="6289675" y="3487738"/>
          <p14:tracePt t="41297" x="6308725" y="3494088"/>
          <p14:tracePt t="41308" x="6319838" y="3494088"/>
          <p14:tracePt t="41313" x="6330950" y="3494088"/>
          <p14:tracePt t="41328" x="6356350" y="3494088"/>
          <p14:tracePt t="41336" x="6367463" y="3494088"/>
          <p14:tracePt t="41341" x="6397625" y="3498850"/>
          <p14:tracePt t="41355" x="6413500" y="3502025"/>
          <p14:tracePt t="41369" x="6454775" y="3509963"/>
          <p14:tracePt t="41393" x="6499225" y="3516313"/>
          <p14:tracePt t="41401" x="6513513" y="3516313"/>
          <p14:tracePt t="41405" x="6521450" y="3521075"/>
          <p14:tracePt t="41417" x="6529388" y="3521075"/>
          <p14:tracePt t="41426" x="6540500" y="3521075"/>
          <p14:tracePt t="41443" x="6562725" y="3529013"/>
          <p14:tracePt t="41452" x="6578600" y="3532188"/>
          <p14:tracePt t="41457" x="6607175" y="3535363"/>
          <p14:tracePt t="41462" x="6630988" y="3546475"/>
          <p14:tracePt t="41497" x="6727825" y="3581400"/>
          <p14:tracePt t="41512" x="6731000" y="3581400"/>
          <p14:tracePt t="41555" x="6727825" y="3581400"/>
          <p14:tracePt t="41569" x="6724650" y="3581400"/>
          <p14:tracePt t="41580" x="6716713" y="3581400"/>
          <p14:tracePt t="41588" x="6705600" y="3581400"/>
          <p14:tracePt t="41594" x="6686550" y="3587750"/>
          <p14:tracePt t="41614" x="6626225" y="3587750"/>
          <p14:tracePt t="41624" x="6573838" y="3584575"/>
          <p14:tracePt t="41632" x="6443663" y="3562350"/>
          <p14:tracePt t="41644" x="6308725" y="3532188"/>
          <p14:tracePt t="41654" x="6154738" y="3498850"/>
          <p14:tracePt t="41660" x="5975350" y="3460750"/>
          <p14:tracePt t="41675" x="5675313" y="3397250"/>
          <p14:tracePt t="41685" x="5600700" y="3378200"/>
          <p14:tracePt t="41704" x="5375275" y="3333750"/>
          <p14:tracePt t="41716" x="5184775" y="3295650"/>
          <p14:tracePt t="41735" x="5022850" y="3276600"/>
          <p14:tracePt t="41749" x="4926013" y="3265488"/>
          <p14:tracePt t="41761" x="4881563" y="3259138"/>
          <p14:tracePt t="41775" x="4779963" y="3248025"/>
          <p14:tracePt t="41792" x="4659313" y="3228975"/>
          <p14:tracePt t="41824" x="4416425" y="3179763"/>
          <p14:tracePt t="41841" x="4308475" y="3157538"/>
          <p14:tracePt t="41886" x="4044950" y="3094038"/>
          <p14:tracePt t="41900" x="4011613" y="3086100"/>
          <p14:tracePt t="41915" x="3922713" y="3074988"/>
          <p14:tracePt t="41941" x="3787775" y="3049588"/>
          <p14:tracePt t="41951" x="3760788" y="3044825"/>
          <p14:tracePt t="41964" x="3730625" y="3033713"/>
          <p14:tracePt t="41983" x="3589338" y="2992438"/>
          <p14:tracePt t="42006" x="3457575" y="2962275"/>
          <p14:tracePt t="42015" x="3413125" y="2959100"/>
          <p14:tracePt t="42033" x="3330575" y="2951163"/>
          <p14:tracePt t="42058" x="3168650" y="2932113"/>
          <p14:tracePt t="42071" x="3041650" y="2917825"/>
          <p14:tracePt t="42083" x="2944813" y="2903538"/>
          <p14:tracePt t="42100" x="2809875" y="2890838"/>
          <p14:tracePt t="42121" x="2617788" y="2873375"/>
          <p14:tracePt t="42128" x="2573338" y="2865438"/>
          <p14:tracePt t="42147" x="2479675" y="2854325"/>
          <p14:tracePt t="42156" x="2427288" y="2849563"/>
          <p14:tracePt t="42193" x="2266950" y="2838450"/>
          <p14:tracePt t="42204" x="2239963" y="2835275"/>
          <p14:tracePt t="42212" x="2217738" y="2835275"/>
          <p14:tracePt t="42234" x="2162175" y="2835275"/>
          <p14:tracePt t="42251" x="2127250" y="2835275"/>
          <p14:tracePt t="42264" x="2079625" y="2827338"/>
          <p14:tracePt t="42275" x="2063750" y="2827338"/>
          <p14:tracePt t="42290" x="2022475" y="2824163"/>
          <p14:tracePt t="42315" x="1992313" y="2816225"/>
          <p14:tracePt t="42328" x="1978025" y="2809875"/>
          <p14:tracePt t="42344" x="1955800" y="2797175"/>
          <p14:tracePt t="42354" x="1947863" y="2794000"/>
          <p14:tracePt t="42362" x="1928813" y="2782888"/>
          <p14:tracePt t="42380" x="1881188" y="2768600"/>
          <p14:tracePt t="42394" x="1839913" y="2760663"/>
          <p14:tracePt t="42404" x="1820863" y="2752725"/>
          <p14:tracePt t="42410" x="1812925" y="2749550"/>
          <p14:tracePt t="42431" x="1801813" y="2744788"/>
          <p14:tracePt t="42534" x="1831975" y="2744788"/>
          <p14:tracePt t="42549" x="1928813" y="2749550"/>
          <p14:tracePt t="42566" x="2262188" y="2809875"/>
          <p14:tracePt t="42575" x="2397125" y="2846388"/>
          <p14:tracePt t="42592" x="2614613" y="2895600"/>
          <p14:tracePt t="42609" x="2955925" y="2959100"/>
          <p14:tracePt t="42633" x="3330575" y="3033713"/>
          <p14:tracePt t="42644" x="3449638" y="3055938"/>
          <p14:tracePt t="42649" x="3524250" y="3074988"/>
          <p14:tracePt t="42658" x="3600450" y="3086100"/>
          <p14:tracePt t="42670" x="3652838" y="3101975"/>
          <p14:tracePt t="42684" x="3757613" y="3143250"/>
          <p14:tracePt t="42709" x="3851275" y="3201988"/>
          <p14:tracePt t="42740" x="3967163" y="3270250"/>
          <p14:tracePt t="42748" x="4000500" y="3276600"/>
          <p14:tracePt t="42756" x="4019550" y="3289300"/>
          <p14:tracePt t="42770" x="4060825" y="3303588"/>
          <p14:tracePt t="42785" x="4094163" y="3317875"/>
          <p14:tracePt t="42804" x="4127500" y="3336925"/>
          <p14:tracePt t="42820" x="4179888" y="3359150"/>
          <p14:tracePt t="42835" x="4237038" y="3378200"/>
          <p14:tracePt t="42853" x="4297363" y="3400425"/>
          <p14:tracePt t="42879" x="4386263" y="3430588"/>
          <p14:tracePt t="42891" x="4424363" y="3446463"/>
          <p14:tracePt t="42901" x="4449763" y="3460750"/>
          <p14:tracePt t="42917" x="4540250" y="3490913"/>
          <p14:tracePt t="42940" x="4760913" y="3557588"/>
          <p14:tracePt t="42951" x="4840288" y="3584575"/>
          <p14:tracePt t="42969" x="5000625" y="3633788"/>
          <p14:tracePt t="42981" x="5022850" y="3636963"/>
          <p14:tracePt t="43003" x="5127625" y="3651250"/>
          <p14:tracePt t="43011" x="5157788" y="3659188"/>
          <p14:tracePt t="43030" x="5251450" y="3675063"/>
          <p14:tracePt t="43047" x="5419725" y="3700463"/>
          <p14:tracePt t="43063" x="5559425" y="3738563"/>
          <p14:tracePt t="43074" x="5741988" y="3779838"/>
          <p14:tracePt t="43082" x="5802313" y="3790950"/>
          <p14:tracePt t="43095" x="5888038" y="3805238"/>
          <p14:tracePt t="43111" x="5986463" y="3808413"/>
          <p14:tracePt t="43122" x="6083300" y="3808413"/>
          <p14:tracePt t="43131" x="6143625" y="3808413"/>
          <p14:tracePt t="43172" x="6461125" y="3816350"/>
          <p14:tracePt t="43180" x="6526213" y="3827463"/>
          <p14:tracePt t="43205" x="6664325" y="3846513"/>
          <p14:tracePt t="43224" x="6705600" y="3849688"/>
          <p14:tracePt t="43246" x="6719888" y="3854450"/>
          <p14:tracePt t="43270" x="6731000" y="3857625"/>
          <p14:tracePt t="43299" x="6813550" y="3887788"/>
          <p14:tracePt t="43311" x="6848475" y="3902075"/>
          <p14:tracePt t="43330" x="6915150" y="3937000"/>
          <p14:tracePt t="43341" x="7008813" y="3978275"/>
          <p14:tracePt t="43366" x="7088188" y="4014788"/>
          <p14:tracePt t="43389" x="7121525" y="4030663"/>
          <p14:tracePt t="43403" x="7132638" y="4033838"/>
          <p14:tracePt t="43436" x="7173913" y="4041775"/>
          <p14:tracePt t="43444" x="7188200" y="4041775"/>
          <p14:tracePt t="43457" x="7192963" y="4041775"/>
          <p14:tracePt t="43525" x="7196138" y="4041775"/>
          <p14:tracePt t="43682" x="7199313" y="4041775"/>
          <p14:tracePt t="43695" x="0" y="0"/>
        </p14:tracePtLst>
        <p14:tracePtLst>
          <p14:tracePt t="50695" x="5438775" y="5703888"/>
          <p14:tracePt t="50740" x="5438775" y="5700713"/>
          <p14:tracePt t="50753" x="5438775" y="5692775"/>
          <p14:tracePt t="50772" x="5438775" y="5673725"/>
          <p14:tracePt t="50789" x="5438775" y="5651500"/>
          <p14:tracePt t="50809" x="5443538" y="5580063"/>
          <p14:tracePt t="50818" x="5443538" y="5557838"/>
          <p14:tracePt t="50834" x="5449888" y="5499100"/>
          <p14:tracePt t="50848" x="5461000" y="5441950"/>
          <p14:tracePt t="50867" x="5465763" y="5408613"/>
          <p14:tracePt t="50882" x="5468938" y="5367338"/>
          <p14:tracePt t="50893" x="5473700" y="5345113"/>
          <p14:tracePt t="50915" x="5495925" y="5240338"/>
          <p14:tracePt t="50940" x="5499100" y="5113338"/>
          <p14:tracePt t="50947" x="5499100" y="5053013"/>
          <p14:tracePt t="50957" x="5499100" y="5014913"/>
          <p14:tracePt t="50966" x="5491163" y="4940300"/>
          <p14:tracePt t="50972" x="5480050" y="4868863"/>
          <p14:tracePt t="50979" x="5480050" y="4832350"/>
          <p14:tracePt t="50992" x="5473700" y="4756150"/>
          <p14:tracePt t="51009" x="5476875" y="4681538"/>
          <p14:tracePt t="51024" x="5491163" y="4625975"/>
          <p14:tracePt t="51040" x="5495925" y="4576763"/>
          <p14:tracePt t="51062" x="5495925" y="4441825"/>
          <p14:tracePt t="51080" x="5495925" y="4337050"/>
          <p14:tracePt t="51095" x="5487988" y="4232275"/>
          <p14:tracePt t="51107" x="5487988" y="4171950"/>
          <p14:tracePt t="51119" x="5487988" y="4089400"/>
          <p14:tracePt t="51138" x="5487988" y="4019550"/>
          <p14:tracePt t="51153" x="5487988" y="3943350"/>
          <p14:tracePt t="51178" x="5487988" y="3808413"/>
          <p14:tracePt t="51187" x="5484813" y="3749675"/>
          <p14:tracePt t="51204" x="5473700" y="3662363"/>
          <p14:tracePt t="51216" x="5461000" y="3581400"/>
          <p14:tracePt t="51228" x="5449888" y="3554413"/>
          <p14:tracePt t="51243" x="5435600" y="3490913"/>
          <p14:tracePt t="51263" x="5408613" y="3400425"/>
          <p14:tracePt t="51294" x="5380038" y="3300413"/>
          <p14:tracePt t="51315" x="5334000" y="3135313"/>
          <p14:tracePt t="51324" x="5300663" y="3055938"/>
          <p14:tracePt t="51332" x="5281613" y="3008313"/>
          <p14:tracePt t="51344" x="5256213" y="2943225"/>
          <p14:tracePt t="51361" x="5232400" y="2879725"/>
          <p14:tracePt t="51374" x="5214938" y="2838450"/>
          <p14:tracePt t="51393" x="5180013" y="2727325"/>
          <p14:tracePt t="51417" x="5151438" y="2636838"/>
          <p14:tracePt t="51435" x="5105400" y="2584450"/>
          <p14:tracePt t="51447" x="5099050" y="2570163"/>
          <p14:tracePt t="51459" x="5060950" y="2516188"/>
          <p14:tracePt t="51473" x="5030788" y="2471738"/>
          <p14:tracePt t="51502" x="4948238" y="2389188"/>
          <p14:tracePt t="51523" x="4799013" y="2265363"/>
          <p14:tracePt t="51550" x="4645025" y="2171700"/>
          <p14:tracePt t="51587" x="4465638" y="2071688"/>
          <p14:tracePt t="51599" x="4416425" y="2049463"/>
          <p14:tracePt t="51618" x="4367213" y="2014538"/>
          <p14:tracePt t="51646" x="4314825" y="1978025"/>
          <p14:tracePt t="51655" x="4303713" y="1966913"/>
          <p14:tracePt t="51670" x="4273550" y="1931988"/>
          <p14:tracePt t="51684" x="4232275" y="1887538"/>
          <p14:tracePt t="51694" x="4225925" y="1876425"/>
          <p14:tracePt t="51710" x="4191000" y="1838325"/>
          <p14:tracePt t="51725" x="4176713" y="1827213"/>
          <p14:tracePt t="51744" x="4154488" y="1801813"/>
          <p14:tracePt t="51757" x="4121150" y="1760538"/>
          <p14:tracePt t="51777" x="4064000" y="1692275"/>
          <p14:tracePt t="51789" x="4022725" y="1644650"/>
          <p14:tracePt t="51806" x="3992563" y="1598613"/>
          <p14:tracePt t="51838" x="3917950" y="1493838"/>
          <p14:tracePt t="51854" x="3903663" y="1471613"/>
          <p14:tracePt t="51871" x="3895725" y="1460500"/>
          <p14:tracePt t="51884" x="3895725" y="1457325"/>
          <p14:tracePt t="51912" x="3887788" y="1438275"/>
          <p14:tracePt t="51918" x="3873500" y="1411288"/>
          <p14:tracePt t="51932" x="3824288" y="1325563"/>
          <p14:tracePt t="51950" x="3805238" y="1289050"/>
          <p14:tracePt t="51981" x="3798888" y="1265238"/>
          <p14:tracePt t="52006" x="3798888" y="1254125"/>
          <p14:tracePt t="52021" x="3798888" y="1217613"/>
          <p14:tracePt t="52039" x="3798888" y="1179513"/>
          <p14:tracePt t="52054" x="3794125" y="1154113"/>
          <p14:tracePt t="52063" x="3790950" y="1138238"/>
          <p14:tracePt t="52072" x="3790950" y="1131888"/>
          <p14:tracePt t="52079" x="3790950" y="1123950"/>
          <p14:tracePt t="52089" x="3790950" y="1116013"/>
          <p14:tracePt t="52096" x="3790950" y="1104900"/>
          <p14:tracePt t="52106" x="3790950" y="1096963"/>
          <p14:tracePt t="52121" x="3790950" y="1044575"/>
          <p14:tracePt t="52129" x="3790950" y="1025525"/>
          <p14:tracePt t="52136" x="3790950" y="1011238"/>
          <p14:tracePt t="52151" x="3794125" y="992188"/>
          <p14:tracePt t="52167" x="3794125" y="989013"/>
          <p14:tracePt t="52178" x="3794125" y="985838"/>
          <p14:tracePt t="52239" x="3794125" y="981075"/>
          <p14:tracePt t="52331" x="3798888" y="981075"/>
          <p14:tracePt t="52339" x="3802063" y="981075"/>
          <p14:tracePt t="52345" x="3813175" y="996950"/>
          <p14:tracePt t="52360" x="3846513" y="1030288"/>
          <p14:tracePt t="52371" x="3876675" y="1063625"/>
          <p14:tracePt t="52401" x="4075113" y="1295400"/>
          <p14:tracePt t="52417" x="4240213" y="1479550"/>
          <p14:tracePt t="52466" x="4476750" y="1730375"/>
          <p14:tracePt t="52480" x="4510088" y="1763713"/>
          <p14:tracePt t="52515" x="4540250" y="1816100"/>
          <p14:tracePt t="52528" x="4584700" y="1895475"/>
          <p14:tracePt t="52545" x="4614863" y="1955800"/>
          <p14:tracePt t="52560" x="4630738" y="1997075"/>
          <p14:tracePt t="52570" x="4641850" y="2036763"/>
          <p14:tracePt t="52579" x="4652963" y="2090738"/>
          <p14:tracePt t="52595" x="4659313" y="2119313"/>
          <p14:tracePt t="52612" x="4675188" y="2190750"/>
          <p14:tracePt t="52633" x="4708525" y="2289175"/>
          <p14:tracePt t="52647" x="4727575" y="2333625"/>
          <p14:tracePt t="52663" x="4746625" y="2378075"/>
          <p14:tracePt t="52676" x="4757738" y="2405063"/>
          <p14:tracePt t="52695" x="4810125" y="2543175"/>
          <p14:tracePt t="52710" x="4873625" y="2674938"/>
          <p14:tracePt t="52735" x="4953000" y="2865438"/>
          <p14:tracePt t="52750" x="4986338" y="2947988"/>
          <p14:tracePt t="52766" x="5019675" y="3025775"/>
          <p14:tracePt t="52785" x="5049838" y="3097213"/>
          <p14:tracePt t="52807" x="5094288" y="3217863"/>
          <p14:tracePt t="52831" x="5127625" y="3359150"/>
          <p14:tracePt t="52857" x="5146675" y="3490913"/>
          <p14:tracePt t="52874" x="5151438" y="3565525"/>
          <p14:tracePt t="52896" x="5168900" y="3697288"/>
          <p14:tracePt t="52910" x="5173663" y="3756025"/>
          <p14:tracePt t="52933" x="5184775" y="3865563"/>
          <p14:tracePt t="52944" x="5192713" y="3917950"/>
          <p14:tracePt t="52960" x="5199063" y="3989388"/>
          <p14:tracePt t="52976" x="5207000" y="4052888"/>
          <p14:tracePt t="52996" x="5207000" y="4127500"/>
          <p14:tracePt t="53005" x="5207000" y="4187825"/>
          <p14:tracePt t="53019" x="5207000" y="4240213"/>
          <p14:tracePt t="53030" x="5207000" y="4262438"/>
          <p14:tracePt t="53053" x="5203825" y="4333875"/>
          <p14:tracePt t="53065" x="5199063" y="4389438"/>
          <p14:tracePt t="53097" x="5173663" y="4516438"/>
          <p14:tracePt t="53113" x="5146675" y="4573588"/>
          <p14:tracePt t="53126" x="5138738" y="4592638"/>
          <p14:tracePt t="53143" x="5102225" y="4670425"/>
          <p14:tracePt t="53156" x="5080000" y="4711700"/>
          <p14:tracePt t="53170" x="5046663" y="4772025"/>
          <p14:tracePt t="53203" x="4986338" y="4854575"/>
          <p14:tracePt t="53214" x="4970463" y="4876800"/>
          <p14:tracePt t="53221" x="4956175" y="4902200"/>
          <p14:tracePt t="53242" x="4895850" y="4989513"/>
          <p14:tracePt t="53258" x="4865688" y="5041900"/>
          <p14:tracePt t="53274" x="4835525" y="5086350"/>
          <p14:tracePt t="53285" x="4813300" y="5113338"/>
          <p14:tracePt t="53292" x="4794250" y="5138738"/>
          <p14:tracePt t="53314" x="4746625" y="5187950"/>
          <p14:tracePt t="53326" x="4730750" y="5199063"/>
          <p14:tracePt t="53343" x="4708525" y="5224463"/>
          <p14:tracePt t="53360" x="4659313" y="5273675"/>
          <p14:tracePt t="53377" x="4606925" y="5326063"/>
          <p14:tracePt t="53386" x="4589463" y="5348288"/>
          <p14:tracePt t="53405" x="4521200" y="5397500"/>
          <p14:tracePt t="53431" x="4424363" y="5461000"/>
          <p14:tracePt t="53448" x="4383088" y="5483225"/>
          <p14:tracePt t="53466" x="4349750" y="5510213"/>
          <p14:tracePt t="53478" x="4333875" y="5516563"/>
          <p14:tracePt t="53499" x="4311650" y="5532438"/>
          <p14:tracePt t="53520" x="4297363" y="5546725"/>
          <p14:tracePt t="53531" x="4292600" y="5551488"/>
          <p14:tracePt t="53547" x="4284663" y="5551488"/>
          <p14:tracePt t="53555" x="4281488" y="5554663"/>
          <p14:tracePt t="53561" x="4278313" y="5557838"/>
          <p14:tracePt t="53583" x="4262438" y="5562600"/>
          <p14:tracePt t="53592" x="4262438" y="5565775"/>
          <p14:tracePt t="53617" x="4244975" y="5568950"/>
          <p14:tracePt t="53707" x="0" y="0"/>
        </p14:tracePtLst>
        <p14:tracePtLst>
          <p14:tracePt t="57882" x="5199063" y="3157538"/>
          <p14:tracePt t="57921" x="5195888" y="3157538"/>
          <p14:tracePt t="57930" x="5187950" y="3160713"/>
          <p14:tracePt t="57941" x="5173663" y="3168650"/>
          <p14:tracePt t="57951" x="5165725" y="3171825"/>
          <p14:tracePt t="57958" x="5154613" y="3182938"/>
          <p14:tracePt t="57970" x="5151438" y="3187700"/>
          <p14:tracePt t="57976" x="5143500" y="3187700"/>
          <p14:tracePt t="57989" x="5138738" y="3190875"/>
          <p14:tracePt t="58005" x="5132388" y="3201988"/>
          <p14:tracePt t="58011" x="5132388" y="3209925"/>
          <p14:tracePt t="58028" x="5135563" y="3228975"/>
          <p14:tracePt t="58050" x="5138738" y="3248025"/>
          <p14:tracePt t="58065" x="5143500" y="3254375"/>
          <p14:tracePt t="58078" x="5146675" y="3254375"/>
          <p14:tracePt t="58111" x="5146675" y="3259138"/>
          <p14:tracePt t="58147" x="5151438" y="3254375"/>
          <p14:tracePt t="58157" x="5154613" y="3248025"/>
          <p14:tracePt t="58181" x="5162550" y="3232150"/>
          <p14:tracePt t="58190" x="5162550" y="3224213"/>
          <p14:tracePt t="58197" x="5165725" y="3217863"/>
          <p14:tracePt t="58206" x="5165725" y="3209925"/>
          <p14:tracePt t="58211" x="5165725" y="3201988"/>
          <p14:tracePt t="58220" x="5165725" y="3198813"/>
          <p14:tracePt t="58246" x="5165725" y="3190875"/>
          <p14:tracePt t="58254" x="5154613" y="3187700"/>
          <p14:tracePt t="58270" x="5132388" y="3187700"/>
          <p14:tracePt t="58279" x="5121275" y="3182938"/>
          <p14:tracePt t="58313" x="5033963" y="3182938"/>
          <p14:tracePt t="58331" x="4997450" y="3187700"/>
          <p14:tracePt t="58346" x="4959350" y="3209925"/>
          <p14:tracePt t="58367" x="4948238" y="3228975"/>
          <p14:tracePt t="58381" x="4945063" y="3248025"/>
          <p14:tracePt t="58392" x="4945063" y="3254375"/>
          <p14:tracePt t="58411" x="4948238" y="3276600"/>
          <p14:tracePt t="58424" x="4964113" y="3289300"/>
          <p14:tracePt t="58440" x="4986338" y="3303588"/>
          <p14:tracePt t="58459" x="5005388" y="3314700"/>
          <p14:tracePt t="58467" x="5016500" y="3325813"/>
          <p14:tracePt t="58487" x="5022850" y="3333750"/>
          <p14:tracePt t="58513" x="5027613" y="3333750"/>
          <p14:tracePt t="58552" x="5030788" y="3333750"/>
          <p14:tracePt t="58565" x="5041900" y="3314700"/>
          <p14:tracePt t="58575" x="5046663" y="3303588"/>
          <p14:tracePt t="58592" x="5049838" y="3289300"/>
          <p14:tracePt t="58618" x="5057775" y="3270250"/>
          <p14:tracePt t="58629" x="5060950" y="3265488"/>
          <p14:tracePt t="58670" x="5060950" y="3243263"/>
          <p14:tracePt t="58681" x="5060950" y="3240088"/>
          <p14:tracePt t="58721" x="5057775" y="3240088"/>
          <p14:tracePt t="58748" x="5030788" y="3251200"/>
          <p14:tracePt t="58764" x="5011738" y="3270250"/>
          <p14:tracePt t="58780" x="5000625" y="3300413"/>
          <p14:tracePt t="58795" x="5000625" y="3325813"/>
          <p14:tracePt t="58813" x="5019675" y="3352800"/>
          <p14:tracePt t="58825" x="5033963" y="3363913"/>
          <p14:tracePt t="58834" x="5046663" y="3370263"/>
          <p14:tracePt t="58855" x="5083175" y="3386138"/>
          <p14:tracePt t="58870" x="5099050" y="3389313"/>
          <p14:tracePt t="58886" x="5113338" y="3389313"/>
          <p14:tracePt t="58899" x="5121275" y="3382963"/>
          <p14:tracePt t="58919" x="5132388" y="3367088"/>
          <p14:tracePt t="58933" x="5132388" y="3359150"/>
          <p14:tracePt t="58953" x="5132388" y="3352800"/>
          <p14:tracePt t="58967" x="5127625" y="3344863"/>
          <p14:tracePt t="58992" x="5124450" y="3341688"/>
          <p14:tracePt t="59022" x="5121275" y="3341688"/>
          <p14:tracePt t="59120" x="0" y="0"/>
        </p14:tracePtLst>
        <p14:tracePtLst>
          <p14:tracePt t="92637" x="6121400" y="1325563"/>
          <p14:tracePt t="92651" x="6135688" y="1358900"/>
          <p14:tracePt t="92661" x="6135688" y="1377950"/>
          <p14:tracePt t="92672" x="6143625" y="1404938"/>
          <p14:tracePt t="92688" x="6146800" y="1460500"/>
          <p14:tracePt t="92696" x="6146800" y="1498600"/>
          <p14:tracePt t="92715" x="6146800" y="1625600"/>
          <p14:tracePt t="92723" x="6146800" y="1663700"/>
          <p14:tracePt t="92742" x="6146800" y="1774825"/>
          <p14:tracePt t="92755" x="6124575" y="1857375"/>
          <p14:tracePt t="92783" x="6102350" y="1936750"/>
          <p14:tracePt t="92800" x="6083300" y="1989138"/>
          <p14:tracePt t="92814" x="6069013" y="2030413"/>
          <p14:tracePt t="92830" x="6049963" y="2066925"/>
          <p14:tracePt t="92841" x="6038850" y="2093913"/>
          <p14:tracePt t="92866" x="6000750" y="2176463"/>
          <p14:tracePt t="92880" x="5978525" y="2217738"/>
          <p14:tracePt t="92894" x="5934075" y="2276475"/>
          <p14:tracePt t="92918" x="5888038" y="2341563"/>
          <p14:tracePt t="92949" x="5835650" y="2408238"/>
          <p14:tracePt t="92962" x="5824538" y="2427288"/>
          <p14:tracePt t="92982" x="5780088" y="2487613"/>
          <p14:tracePt t="93006" x="5741988" y="2543175"/>
          <p14:tracePt t="93024" x="5724525" y="2570163"/>
          <p14:tracePt t="93042" x="5694363" y="2617788"/>
          <p14:tracePt t="93057" x="5656263" y="2674938"/>
          <p14:tracePt t="93072" x="5607050" y="2741613"/>
          <p14:tracePt t="93082" x="5584825" y="2760663"/>
          <p14:tracePt t="93094" x="5551488" y="2794000"/>
          <p14:tracePt t="93118" x="5476875" y="2865438"/>
          <p14:tracePt t="93130" x="5457825" y="2884488"/>
          <p14:tracePt t="93151" x="5375275" y="2955925"/>
          <p14:tracePt t="93160" x="5356225" y="2970213"/>
          <p14:tracePt t="93182" x="5292725" y="3030538"/>
          <p14:tracePt t="93194" x="5273675" y="3044825"/>
          <p14:tracePt t="93217" x="5187950" y="3105150"/>
          <p14:tracePt t="93232" x="5143500" y="3130550"/>
          <p14:tracePt t="93243" x="5116513" y="3146425"/>
          <p14:tracePt t="93257" x="5053013" y="3201988"/>
          <p14:tracePt t="93273" x="5016500" y="3232150"/>
          <p14:tracePt t="93290" x="4970463" y="3270250"/>
          <p14:tracePt t="93308" x="4945063" y="3281363"/>
          <p14:tracePt t="93322" x="4929188" y="3292475"/>
          <p14:tracePt t="93344" x="4895850" y="3314700"/>
          <p14:tracePt t="93357" x="4887913" y="3322638"/>
          <p14:tracePt t="93376" x="4843463" y="3352800"/>
          <p14:tracePt t="93388" x="4818063" y="3367088"/>
          <p14:tracePt t="93409" x="4727575" y="3452813"/>
          <p14:tracePt t="93420" x="4694238" y="3487738"/>
          <p14:tracePt t="93435" x="4603750" y="3557588"/>
          <p14:tracePt t="93451" x="4521200" y="3609975"/>
          <p14:tracePt t="93468" x="4460875" y="3640138"/>
          <p14:tracePt t="93485" x="4432300" y="3651250"/>
          <p14:tracePt t="93502" x="4402138" y="3656013"/>
          <p14:tracePt t="93514" x="4383088" y="3662363"/>
          <p14:tracePt t="93529" x="4356100" y="3667125"/>
          <p14:tracePt t="93567" x="4203700" y="3738563"/>
          <p14:tracePt t="93578" x="4105275" y="3763963"/>
          <p14:tracePt t="93601" x="3887788" y="3783013"/>
          <p14:tracePt t="93618" x="3779838" y="3790950"/>
          <p14:tracePt t="93631" x="3735388" y="3797300"/>
          <p14:tracePt t="93641" x="3678238" y="3805238"/>
          <p14:tracePt t="93653" x="3656013" y="3813175"/>
          <p14:tracePt t="93674" x="3578225" y="3816350"/>
          <p14:tracePt t="93691" x="3498850" y="3832225"/>
          <p14:tracePt t="93705" x="3438525" y="3838575"/>
          <p14:tracePt t="93716" x="3322638" y="3857625"/>
          <p14:tracePt t="93747" x="2989263" y="3925888"/>
          <p14:tracePt t="93762" x="2881313" y="3959225"/>
          <p14:tracePt t="93774" x="2779713" y="3989388"/>
          <p14:tracePt t="93780" x="2738438" y="4011613"/>
          <p14:tracePt t="93801" x="2641600" y="4067175"/>
          <p14:tracePt t="93821" x="2551113" y="4113213"/>
          <p14:tracePt t="93841" x="2476500" y="4146550"/>
          <p14:tracePt t="93869" x="2314575" y="4224338"/>
          <p14:tracePt t="93882" x="2295525" y="4235450"/>
          <p14:tracePt t="93912" x="2239963" y="4276725"/>
          <p14:tracePt t="93927" x="2220913" y="4292600"/>
          <p14:tracePt t="93944" x="2195513" y="4314825"/>
          <p14:tracePt t="93958" x="2162175" y="4341813"/>
          <p14:tracePt t="93976" x="2135188" y="4359275"/>
          <p14:tracePt t="93991" x="2097088" y="4389438"/>
          <p14:tracePt t="94005" x="2068513" y="4411663"/>
          <p14:tracePt t="94016" x="2041525" y="4427538"/>
          <p14:tracePt t="94030" x="2016125" y="4452938"/>
          <p14:tracePt t="94050" x="1981200" y="4487863"/>
          <p14:tracePt t="94074" x="1951038" y="4527550"/>
          <p14:tracePt t="94096" x="1951038" y="4568825"/>
          <p14:tracePt t="94110" x="1981200" y="4637088"/>
          <p14:tracePt t="94130" x="2000250" y="4681538"/>
          <p14:tracePt t="94141" x="2008188" y="4714875"/>
          <p14:tracePt t="94152" x="2011363" y="4727575"/>
          <p14:tracePt t="94158" x="2019300" y="4738688"/>
          <p14:tracePt t="94169" x="2019300" y="4745038"/>
          <p14:tracePt t="94192" x="2019300" y="4760913"/>
          <p14:tracePt t="94207" x="2019300" y="4764088"/>
          <p14:tracePt t="94216" x="2016125" y="4767263"/>
          <p14:tracePt t="94222" x="2008188" y="4767263"/>
          <p14:tracePt t="94247" x="1997075" y="4772025"/>
          <p14:tracePt t="94277" x="1992313" y="4772025"/>
          <p14:tracePt t="94343" x="1997075" y="4772025"/>
          <p14:tracePt t="94368" x="2027238" y="4760913"/>
          <p14:tracePt t="94376" x="2038350" y="4752975"/>
          <p14:tracePt t="94384" x="2055813" y="4745038"/>
          <p14:tracePt t="94401" x="2143125" y="4719638"/>
          <p14:tracePt t="94410" x="2184400" y="4714875"/>
          <p14:tracePt t="94429" x="2333625" y="4681538"/>
          <p14:tracePt t="94443" x="2595563" y="4640263"/>
          <p14:tracePt t="94455" x="2809875" y="4606925"/>
          <p14:tracePt t="94466" x="2940050" y="4581525"/>
          <p14:tracePt t="94483" x="3157538" y="4543425"/>
          <p14:tracePt t="94496" x="3255963" y="4532313"/>
          <p14:tracePt t="94505" x="3333750" y="4513263"/>
          <p14:tracePt t="94519" x="3479800" y="4468813"/>
          <p14:tracePt t="94530" x="3529013" y="4438650"/>
          <p14:tracePt t="94540" x="3559175" y="4419600"/>
          <p14:tracePt t="94557" x="3663950" y="4367213"/>
          <p14:tracePt t="94583" x="3779838" y="4295775"/>
          <p14:tracePt t="94599" x="3873500" y="4243388"/>
          <p14:tracePt t="94616" x="3948113" y="4183063"/>
          <p14:tracePt t="94627" x="3967163" y="4168775"/>
          <p14:tracePt t="94654" x="4057650" y="4097338"/>
          <p14:tracePt t="94668" x="4086225" y="4071938"/>
          <p14:tracePt t="94685" x="4135438" y="4022725"/>
          <p14:tracePt t="94698" x="4168775" y="3981450"/>
          <p14:tracePt t="94712" x="4198938" y="3948113"/>
          <p14:tracePt t="94722" x="4214813" y="3937000"/>
          <p14:tracePt t="94742" x="4273550" y="3873500"/>
          <p14:tracePt t="94755" x="4322763" y="3835400"/>
          <p14:tracePt t="94769" x="4397375" y="3779838"/>
          <p14:tracePt t="94779" x="4424363" y="3756025"/>
          <p14:tracePt t="94802" x="4465638" y="3719513"/>
          <p14:tracePt t="94815" x="4495800" y="3697288"/>
          <p14:tracePt t="94830" x="4529138" y="3662363"/>
          <p14:tracePt t="94847" x="4578350" y="3622675"/>
          <p14:tracePt t="94859" x="4595813" y="3606800"/>
          <p14:tracePt t="94883" x="4648200" y="3557588"/>
          <p14:tracePt t="94897" x="4694238" y="3524250"/>
          <p14:tracePt t="94905" x="4700588" y="3521075"/>
          <p14:tracePt t="94937" x="4794250" y="3452813"/>
          <p14:tracePt t="94952" x="4881563" y="3397250"/>
          <p14:tracePt t="94961" x="4906963" y="3378200"/>
          <p14:tracePt t="94971" x="4933950" y="3359150"/>
          <p14:tracePt t="94986" x="4978400" y="3333750"/>
          <p14:tracePt t="95000" x="5053013" y="3289300"/>
          <p14:tracePt t="95016" x="5105400" y="3243263"/>
          <p14:tracePt t="95025" x="5138738" y="3221038"/>
          <p14:tracePt t="95033" x="5165725" y="3206750"/>
          <p14:tracePt t="95040" x="5192713" y="3182938"/>
          <p14:tracePt t="95048" x="5232400" y="3160713"/>
          <p14:tracePt t="95065" x="5308600" y="3119438"/>
          <p14:tracePt t="95073" x="5341938" y="3105150"/>
          <p14:tracePt t="95079" x="5360988" y="3089275"/>
          <p14:tracePt t="95089" x="5394325" y="3067050"/>
          <p14:tracePt t="95097" x="5427663" y="3052763"/>
          <p14:tracePt t="95103" x="5476875" y="3025775"/>
          <p14:tracePt t="95116" x="5521325" y="3003550"/>
          <p14:tracePt t="95128" x="5619750" y="2962275"/>
          <p14:tracePt t="95137" x="5672138" y="2943225"/>
          <p14:tracePt t="95153" x="5746750" y="2914650"/>
          <p14:tracePt t="95165" x="5783263" y="2898775"/>
          <p14:tracePt t="95170" x="5810250" y="2884488"/>
          <p14:tracePt t="95188" x="5865813" y="2846388"/>
          <p14:tracePt t="95207" x="5953125" y="2786063"/>
          <p14:tracePt t="95224" x="6027738" y="2733675"/>
          <p14:tracePt t="95234" x="6069013" y="2711450"/>
          <p14:tracePt t="95268" x="6169025" y="2674938"/>
          <p14:tracePt t="95293" x="6229350" y="2651125"/>
          <p14:tracePt t="95300" x="6245225" y="2647950"/>
          <p14:tracePt t="95310" x="6259513" y="2636838"/>
          <p14:tracePt t="95323" x="6289675" y="2617788"/>
          <p14:tracePt t="95331" x="6300788" y="2606675"/>
          <p14:tracePt t="95348" x="6350000" y="2570163"/>
          <p14:tracePt t="95357" x="6375400" y="2551113"/>
          <p14:tracePt t="95363" x="6424613" y="2513013"/>
          <p14:tracePt t="95387" x="6521450" y="2457450"/>
          <p14:tracePt t="95399" x="6551613" y="2441575"/>
          <p14:tracePt t="95420" x="6615113" y="2397125"/>
          <p14:tracePt t="95436" x="6648450" y="2366963"/>
          <p14:tracePt t="95460" x="6689725" y="2341563"/>
          <p14:tracePt t="95475" x="6742113" y="2322513"/>
          <p14:tracePt t="95487" x="6754813" y="2317750"/>
          <p14:tracePt t="95502" x="6788150" y="2314575"/>
          <p14:tracePt t="95511" x="6832600" y="2300288"/>
          <p14:tracePt t="95531" x="6888163" y="2276475"/>
          <p14:tracePt t="95545" x="6926263" y="2254250"/>
          <p14:tracePt t="95561" x="6948488" y="2236788"/>
          <p14:tracePt t="95569" x="6959600" y="2228850"/>
          <p14:tracePt t="95588" x="6978650" y="2190750"/>
          <p14:tracePt t="95597" x="6986588" y="2176463"/>
          <p14:tracePt t="95615" x="7000875" y="2157413"/>
          <p14:tracePt t="95629" x="7027863" y="2138363"/>
          <p14:tracePt t="95649" x="7042150" y="2127250"/>
          <p14:tracePt t="95664" x="7053263" y="2119313"/>
          <p14:tracePt t="95680" x="7058025" y="2119313"/>
          <p14:tracePt t="95788" x="7050088" y="2127250"/>
          <p14:tracePt t="95798" x="7038975" y="2135188"/>
          <p14:tracePt t="95823" x="6937375" y="2201863"/>
          <p14:tracePt t="95832" x="6870700" y="2254250"/>
          <p14:tracePt t="95846" x="6742113" y="2344738"/>
          <p14:tracePt t="95859" x="6683375" y="2382838"/>
          <p14:tracePt t="95865" x="6634163" y="2411413"/>
          <p14:tracePt t="95896" x="6454775" y="2532063"/>
          <p14:tracePt t="95911" x="6364288" y="2576513"/>
          <p14:tracePt t="95922" x="6315075" y="2603500"/>
          <p14:tracePt t="95936" x="6221413" y="2651125"/>
          <p14:tracePt t="95965" x="5870575" y="2849563"/>
          <p14:tracePt t="95977" x="5753100" y="2909888"/>
          <p14:tracePt t="95998" x="5449888" y="3055938"/>
          <p14:tracePt t="96011" x="5383213" y="3086100"/>
          <p14:tracePt t="96031" x="5229225" y="3165475"/>
          <p14:tracePt t="96055" x="5105400" y="3248025"/>
          <p14:tracePt t="96071" x="5027613" y="3300413"/>
          <p14:tracePt t="96083" x="4992688" y="3322638"/>
          <p14:tracePt t="96098" x="4895850" y="3389313"/>
          <p14:tracePt t="96116" x="4805363" y="3438525"/>
          <p14:tracePt t="96136" x="4656138" y="3516313"/>
          <p14:tracePt t="96155" x="4581525" y="3554413"/>
          <p14:tracePt t="96173" x="4518025" y="3584575"/>
          <p14:tracePt t="96192" x="4383088" y="3625850"/>
          <p14:tracePt t="96204" x="4322763" y="3644900"/>
          <p14:tracePt t="96218" x="4225925" y="3686175"/>
          <p14:tracePt t="96236" x="4138613" y="3730625"/>
          <p14:tracePt t="96242" x="4090988" y="3756025"/>
          <p14:tracePt t="96260" x="3975100" y="3816350"/>
          <p14:tracePt t="96277" x="3862388" y="3862388"/>
          <p14:tracePt t="96287" x="3768725" y="3887788"/>
          <p14:tracePt t="96300" x="3708400" y="3902075"/>
          <p14:tracePt t="96316" x="3614738" y="3917950"/>
          <p14:tracePt t="96339" x="3513138" y="3937000"/>
          <p14:tracePt t="96353" x="3419475" y="3959225"/>
          <p14:tracePt t="96365" x="3390900" y="3970338"/>
          <p14:tracePt t="96383" x="3281363" y="3992563"/>
          <p14:tracePt t="96397" x="3179763" y="4014788"/>
          <p14:tracePt t="96405" x="3135313" y="4030663"/>
          <p14:tracePt t="96423" x="3063875" y="4048125"/>
          <p14:tracePt t="96436" x="2970213" y="4086225"/>
          <p14:tracePt t="96454" x="2840038" y="4130675"/>
          <p14:tracePt t="96467" x="2730500" y="4165600"/>
          <p14:tracePt t="96483" x="2636838" y="4176713"/>
          <p14:tracePt t="96494" x="2600325" y="4183063"/>
          <p14:tracePt t="96511" x="2540000" y="4183063"/>
          <p14:tracePt t="96523" x="2476500" y="4183063"/>
          <p14:tracePt t="96546" x="2374900" y="4198938"/>
          <p14:tracePt t="96562" x="2311400" y="4210050"/>
          <p14:tracePt t="96578" x="2255838" y="4224338"/>
          <p14:tracePt t="96590" x="2239963" y="4229100"/>
          <p14:tracePt t="96599" x="2206625" y="4240213"/>
          <p14:tracePt t="96619" x="2116138" y="4265613"/>
          <p14:tracePt t="96628" x="2079625" y="4276725"/>
          <p14:tracePt t="96645" x="2016125" y="4287838"/>
          <p14:tracePt t="96661" x="1951038" y="4292600"/>
          <p14:tracePt t="96688" x="1865313" y="4300538"/>
          <p14:tracePt t="96704" x="1812925" y="4300538"/>
          <p14:tracePt t="96720" x="1779588" y="4300538"/>
          <p14:tracePt t="96731" x="1763713" y="4300538"/>
          <p14:tracePt t="96758" x="1757363" y="4300538"/>
          <p14:tracePt t="96766" x="1752600" y="4300538"/>
          <p14:tracePt t="96782" x="1735138" y="4295775"/>
          <p14:tracePt t="96796" x="1716088" y="4292600"/>
          <p14:tracePt t="96815" x="1685925" y="4287838"/>
          <p14:tracePt t="96837" x="1658938" y="4281488"/>
          <p14:tracePt t="96858" x="1647825" y="4281488"/>
          <p14:tracePt t="96934" x="1644650" y="4281488"/>
          <p14:tracePt t="96983" x="1641475" y="4281488"/>
          <p14:tracePt t="97050" x="0" y="0"/>
        </p14:tracePtLst>
        <p14:tracePtLst>
          <p14:tracePt t="114880" x="6948488" y="4595813"/>
          <p14:tracePt t="114924" x="6948488" y="4592638"/>
          <p14:tracePt t="114932" x="6948488" y="4587875"/>
          <p14:tracePt t="114941" x="6945313" y="4581525"/>
          <p14:tracePt t="114947" x="6942138" y="4573588"/>
          <p14:tracePt t="114952" x="6942138" y="4568825"/>
          <p14:tracePt t="114967" x="6926263" y="4557713"/>
          <p14:tracePt t="114979" x="6915150" y="4546600"/>
          <p14:tracePt t="114989" x="6907213" y="4540250"/>
          <p14:tracePt t="115005" x="6881813" y="4505325"/>
          <p14:tracePt t="115013" x="6854825" y="4483100"/>
          <p14:tracePt t="115018" x="6840538" y="4471988"/>
          <p14:tracePt t="115041" x="6802438" y="4449763"/>
          <p14:tracePt t="115057" x="6757988" y="4422775"/>
          <p14:tracePt t="115071" x="6724650" y="4405313"/>
          <p14:tracePt t="115081" x="6700838" y="4389438"/>
          <p14:tracePt t="115105" x="6664325" y="4359275"/>
          <p14:tracePt t="115114" x="6645275" y="4344988"/>
          <p14:tracePt t="115129" x="6615113" y="4322763"/>
          <p14:tracePt t="115141" x="6604000" y="4314825"/>
          <p14:tracePt t="115161" x="6543675" y="4281488"/>
          <p14:tracePt t="115175" x="6529388" y="4273550"/>
          <p14:tracePt t="115190" x="6491288" y="4259263"/>
          <p14:tracePt t="115203" x="6461125" y="4243388"/>
          <p14:tracePt t="115219" x="6432550" y="4232275"/>
          <p14:tracePt t="115234" x="6402388" y="4221163"/>
          <p14:tracePt t="115256" x="6338888" y="4176713"/>
          <p14:tracePt t="115264" x="6289675" y="4146550"/>
          <p14:tracePt t="115282" x="6221413" y="4105275"/>
          <p14:tracePt t="115294" x="6188075" y="4089400"/>
          <p14:tracePt t="115313" x="6069013" y="4037013"/>
          <p14:tracePt t="115322" x="6034088" y="4025900"/>
          <p14:tracePt t="115331" x="6011863" y="4014788"/>
          <p14:tracePt t="115347" x="5945188" y="3984625"/>
          <p14:tracePt t="115359" x="5934075" y="3981450"/>
          <p14:tracePt t="115375" x="5862638" y="3940175"/>
          <p14:tracePt t="115380" x="5829300" y="3929063"/>
          <p14:tracePt t="115388" x="5788025" y="3914775"/>
          <p14:tracePt t="115393" x="5735638" y="3895725"/>
          <p14:tracePt t="115402" x="5700713" y="3879850"/>
          <p14:tracePt t="115414" x="5659438" y="3862388"/>
          <p14:tracePt t="115423" x="5630863" y="3849688"/>
          <p14:tracePt t="115430" x="5589588" y="3832225"/>
          <p14:tracePt t="115445" x="5513388" y="3794125"/>
          <p14:tracePt t="115452" x="5484813" y="3783013"/>
          <p14:tracePt t="115463" x="5465763" y="3771900"/>
          <p14:tracePt t="115476" x="5405438" y="3741738"/>
          <p14:tracePt t="115484" x="5386388" y="3730625"/>
          <p14:tracePt t="115500" x="5356225" y="3714750"/>
          <p14:tracePt t="115516" x="5326063" y="3700463"/>
          <p14:tracePt t="115539" x="5256213" y="3667125"/>
          <p14:tracePt t="115550" x="5229225" y="3656013"/>
          <p14:tracePt t="115566" x="5151438" y="3622675"/>
          <p14:tracePt t="115589" x="5049838" y="3565525"/>
          <p14:tracePt t="115603" x="4989513" y="3529013"/>
          <p14:tracePt t="115628" x="4929188" y="3471863"/>
          <p14:tracePt t="115637" x="4906963" y="3449638"/>
          <p14:tracePt t="115661" x="4870450" y="3416300"/>
          <p14:tracePt t="115672" x="4854575" y="3397250"/>
          <p14:tracePt t="115691" x="4805363" y="3336925"/>
          <p14:tracePt t="115704" x="4765675" y="3295650"/>
          <p14:tracePt t="115723" x="4719638" y="3243263"/>
          <p14:tracePt t="115741" x="4659313" y="3187700"/>
          <p14:tracePt t="115753" x="4641850" y="3168650"/>
          <p14:tracePt t="115762" x="4625975" y="3146425"/>
          <p14:tracePt t="115769" x="4603750" y="3127375"/>
          <p14:tracePt t="115793" x="4540250" y="3052763"/>
          <p14:tracePt t="115806" x="4491038" y="2995613"/>
          <p14:tracePt t="115823" x="4449763" y="2951163"/>
          <p14:tracePt t="115849" x="4402138" y="2884488"/>
          <p14:tracePt t="115865" x="4383088" y="2846388"/>
          <p14:tracePt t="115879" x="4371975" y="2816225"/>
          <p14:tracePt t="115888" x="4356100" y="2790825"/>
          <p14:tracePt t="115896" x="4341813" y="2763838"/>
          <p14:tracePt t="115928" x="4221163" y="2647950"/>
          <p14:tracePt t="115965" x="4068763" y="2505075"/>
          <p14:tracePt t="115986" x="3914775" y="2400300"/>
          <p14:tracePt t="116010" x="3787775" y="2330450"/>
          <p14:tracePt t="116041" x="3641725" y="2262188"/>
          <p14:tracePt t="116047" x="3622675" y="2259013"/>
          <p14:tracePt t="116057" x="3581400" y="2239963"/>
          <p14:tracePt t="116075" x="3495675" y="2198688"/>
          <p14:tracePt t="116090" x="3394075" y="2157413"/>
          <p14:tracePt t="116114" x="3270250" y="2074863"/>
          <p14:tracePt t="116125" x="3206750" y="2030413"/>
          <p14:tracePt t="116144" x="3116263" y="1958975"/>
          <p14:tracePt t="116155" x="3074988" y="1928813"/>
          <p14:tracePt t="116175" x="3011488" y="1879600"/>
          <p14:tracePt t="116187" x="2992438" y="1868488"/>
          <p14:tracePt t="116207" x="2936875" y="1835150"/>
          <p14:tracePt t="116235" x="2857500" y="1801813"/>
          <p14:tracePt t="116245" x="2832100" y="1785938"/>
          <p14:tracePt t="116251" x="2805113" y="1768475"/>
          <p14:tracePt t="116282" x="2700338" y="1692275"/>
          <p14:tracePt t="116299" x="2663825" y="1674813"/>
          <p14:tracePt t="116309" x="2641600" y="1663700"/>
          <p14:tracePt t="116314" x="2625725" y="1655763"/>
          <p14:tracePt t="116327" x="2611438" y="1647825"/>
          <p14:tracePt t="116332" x="2589213" y="1639888"/>
          <p14:tracePt t="116342" x="2565400" y="1633538"/>
          <p14:tracePt t="116356" x="2468563" y="1592263"/>
          <p14:tracePt t="116372" x="2397125" y="1565275"/>
          <p14:tracePt t="116381" x="2349500" y="1546225"/>
          <p14:tracePt t="116388" x="2295525" y="1524000"/>
          <p14:tracePt t="116412" x="2168525" y="1487488"/>
          <p14:tracePt t="116422" x="2138363" y="1487488"/>
          <p14:tracePt t="116437" x="2105025" y="1487488"/>
          <p14:tracePt t="116450" x="2093913" y="1487488"/>
          <p14:tracePt t="116460" x="2090738" y="1487488"/>
          <p14:tracePt t="116473" x="2085975" y="1487488"/>
          <p14:tracePt t="116818" x="0" y="0"/>
        </p14:tracePtLst>
      </p14:laserTraceLst>
    </p:ext>
    <p:ext uri="{E180D4A7-C9FB-4DFB-919C-405C955672EB}">
      <p14:showEvtLst xmlns:p14="http://schemas.microsoft.com/office/powerpoint/2010/main">
        <p14:playEvt time="815" objId="13"/>
        <p14:pauseEvt time="26203" objId="13"/>
        <p14:triggerEvt type="onClick" time="26203" objId="13"/>
        <p14:resumeEvt time="30269" objId="13"/>
        <p14:triggerEvt type="onClick" time="30269" objId="13"/>
        <p14:playEvt time="39730" objId="13"/>
        <p14:playEvt time="74362" objId="13"/>
        <p14:playEvt time="108981" objId="13"/>
        <p14:stopEvt time="122809" objId="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ABD13-7E93-43EC-AE3B-72DDF0421C07}"/>
                  </a:ext>
                </a:extLst>
              </p:cNvPr>
              <p:cNvSpPr txBox="1"/>
              <p:nvPr/>
            </p:nvSpPr>
            <p:spPr>
              <a:xfrm>
                <a:off x="1891175" y="152961"/>
                <a:ext cx="55467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2"/>
                    </a:solidFill>
                  </a:rPr>
                  <a:t>CMB lensing + BAO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2400" dirty="0">
                    <a:solidFill>
                      <a:schemeClr val="accent2"/>
                    </a:solidFill>
                  </a:rPr>
                  <a:t>CDM parameters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ABD13-7E93-43EC-AE3B-72DDF042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175" y="152961"/>
                <a:ext cx="5546710" cy="461665"/>
              </a:xfrm>
              <a:prstGeom prst="rect">
                <a:avLst/>
              </a:prstGeom>
              <a:blipFill>
                <a:blip r:embed="rId2"/>
                <a:stretch>
                  <a:fillRect l="-1209" t="-9211" r="-1209" b="-30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4B2C89E-751D-B3E3-D7E3-DCB92EC3F246}"/>
                  </a:ext>
                </a:extLst>
              </p:cNvPr>
              <p:cNvSpPr/>
              <p:nvPr/>
            </p:nvSpPr>
            <p:spPr>
              <a:xfrm>
                <a:off x="539552" y="5145069"/>
                <a:ext cx="855069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accent2"/>
                    </a:solidFill>
                  </a:rPr>
                  <a:t>PR4 lensing + BAO (&lt;2024) inverse distance ladder </a:t>
                </a:r>
                <a:r>
                  <a:rPr lang="en-GB" sz="1200" dirty="0">
                    <a:solidFill>
                      <a:schemeClr val="accent2"/>
                    </a:solidFill>
                  </a:rPr>
                  <a:t>(with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200" dirty="0">
                    <a:solidFill>
                      <a:schemeClr val="accent2"/>
                    </a:solidFill>
                  </a:rPr>
                  <a:t> prior from abundance measurements)</a:t>
                </a:r>
                <a:br>
                  <a:rPr lang="en-GB" sz="1200" dirty="0">
                    <a:solidFill>
                      <a:schemeClr val="accent2"/>
                    </a:solidFill>
                  </a:rPr>
                </a:br>
                <a:endParaRPr lang="en-GB" sz="1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4B2C89E-751D-B3E3-D7E3-DCB92EC3F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145069"/>
                <a:ext cx="8550696" cy="523220"/>
              </a:xfrm>
              <a:prstGeom prst="rect">
                <a:avLst/>
              </a:prstGeom>
              <a:blipFill>
                <a:blip r:embed="rId3"/>
                <a:stretch>
                  <a:fillRect l="-428" t="-3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23B542-92AE-E98C-D0D5-2F21ECC34518}"/>
                  </a:ext>
                </a:extLst>
              </p:cNvPr>
              <p:cNvSpPr txBox="1"/>
              <p:nvPr/>
            </p:nvSpPr>
            <p:spPr>
              <a:xfrm>
                <a:off x="1475656" y="5589240"/>
                <a:ext cx="6986913" cy="653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m:rPr>
                        <m:lit/>
                      </m:rP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=0.814±0.016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68.1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−1.1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+1.0</m:t>
                        </m:r>
                      </m:sup>
                    </m:sSubSup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Mpc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0.313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−0.0186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+0.014</m:t>
                        </m:r>
                      </m:sup>
                    </m:sSubSup>
                  </m:oMath>
                </a14:m>
                <a:endParaRPr lang="en-GB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23B542-92AE-E98C-D0D5-2F21ECC34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589240"/>
                <a:ext cx="6986913" cy="653640"/>
              </a:xfrm>
              <a:prstGeom prst="rect">
                <a:avLst/>
              </a:prstGeom>
              <a:blipFill>
                <a:blip r:embed="rId4"/>
                <a:stretch>
                  <a:fillRect t="-46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9269FF-13D7-0896-F10D-A8C4BAB1CA71}"/>
                  </a:ext>
                </a:extLst>
              </p:cNvPr>
              <p:cNvSpPr/>
              <p:nvPr/>
            </p:nvSpPr>
            <p:spPr>
              <a:xfrm>
                <a:off x="593304" y="5981270"/>
                <a:ext cx="855069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accent2"/>
                    </a:solidFill>
                  </a:rPr>
                  <a:t>PR4 lensing +ACT DR6 + DESI  </a:t>
                </a:r>
                <a:r>
                  <a:rPr lang="en-GB" sz="1200" dirty="0">
                    <a:solidFill>
                      <a:schemeClr val="accent2"/>
                    </a:solidFill>
                  </a:rPr>
                  <a:t>(with PR4/DR6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200" dirty="0">
                    <a:solidFill>
                      <a:schemeClr val="accent2"/>
                    </a:solidFill>
                  </a:rPr>
                  <a:t> prior from abundance measurements)</a:t>
                </a:r>
                <a:br>
                  <a:rPr lang="en-GB" sz="1200" dirty="0">
                    <a:solidFill>
                      <a:schemeClr val="accent2"/>
                    </a:solidFill>
                  </a:rPr>
                </a:br>
                <a:endParaRPr lang="en-GB" sz="1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9269FF-13D7-0896-F10D-A8C4BAB1C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04" y="5981270"/>
                <a:ext cx="8550696" cy="523220"/>
              </a:xfrm>
              <a:prstGeom prst="rect">
                <a:avLst/>
              </a:prstGeom>
              <a:blipFill>
                <a:blip r:embed="rId5"/>
                <a:stretch>
                  <a:fillRect l="-356" t="-3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24ADDD-EFD2-3344-36CD-80A7693B74B6}"/>
                  </a:ext>
                </a:extLst>
              </p:cNvPr>
              <p:cNvSpPr txBox="1"/>
              <p:nvPr/>
            </p:nvSpPr>
            <p:spPr>
              <a:xfrm>
                <a:off x="1121805" y="6363885"/>
                <a:ext cx="73861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m:rPr>
                        <m:lit/>
                      </m:rP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=0.821±0.013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69.0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±0.7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Mpc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=0.292±0.011</m:t>
                    </m:r>
                  </m:oMath>
                </a14:m>
                <a:endParaRPr lang="en-GB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24ADDD-EFD2-3344-36CD-80A7693B7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05" y="6363885"/>
                <a:ext cx="7386189" cy="646331"/>
              </a:xfrm>
              <a:prstGeom prst="rect">
                <a:avLst/>
              </a:prstGeom>
              <a:blipFill>
                <a:blip r:embed="rId6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2F7C843-4908-467F-2BFF-87A98A29B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735631"/>
            <a:ext cx="6048672" cy="44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60"/>
    </mc:Choice>
    <mc:Fallback xmlns="">
      <p:transition spd="slow" advTm="8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2376" x="4776788" y="2397125"/>
          <p14:tracePt t="12384" x="4776788" y="2393950"/>
          <p14:tracePt t="12391" x="4776788" y="2389188"/>
          <p14:tracePt t="12417" x="4776788" y="2382838"/>
          <p14:tracePt t="12429" x="4772025" y="2382838"/>
          <p14:tracePt t="12448" x="4772025" y="2378075"/>
          <p14:tracePt t="12475" x="4768850" y="2374900"/>
          <p14:tracePt t="12498" x="4765675" y="2370138"/>
          <p14:tracePt t="12505" x="4760913" y="2363788"/>
          <p14:tracePt t="12513" x="4752975" y="2355850"/>
          <p14:tracePt t="12522" x="4749800" y="2352675"/>
          <p14:tracePt t="12546" x="4738688" y="2341563"/>
          <p14:tracePt t="12565" x="4735513" y="2333625"/>
          <p14:tracePt t="12576" x="4730750" y="2333625"/>
          <p14:tracePt t="12595" x="4727575" y="2333625"/>
          <p14:tracePt t="12612" x="4724400" y="2333625"/>
          <p14:tracePt t="12620" x="4719638" y="2333625"/>
          <p14:tracePt t="12644" x="4708525" y="2333625"/>
          <p14:tracePt t="12657" x="4700588" y="2336800"/>
          <p14:tracePt t="12677" x="4694238" y="2347913"/>
          <p14:tracePt t="12685" x="4689475" y="2352675"/>
          <p14:tracePt t="12690" x="4689475" y="2359025"/>
          <p14:tracePt t="12704" x="4686300" y="2366963"/>
          <p14:tracePt t="12716" x="4686300" y="2370138"/>
          <p14:tracePt t="12726" x="4686300" y="2378075"/>
          <p14:tracePt t="12738" x="4683125" y="2393950"/>
          <p14:tracePt t="12746" x="4683125" y="2397125"/>
          <p14:tracePt t="12760" x="4683125" y="2411413"/>
          <p14:tracePt t="12769" x="4683125" y="2424113"/>
          <p14:tracePt t="12778" x="4683125" y="2430463"/>
          <p14:tracePt t="12788" x="4683125" y="2441575"/>
          <p14:tracePt t="12800" x="4694238" y="2468563"/>
          <p14:tracePt t="12808" x="4700588" y="2476500"/>
          <p14:tracePt t="12818" x="4705350" y="2482850"/>
          <p14:tracePt t="12828" x="4708525" y="2490788"/>
          <p14:tracePt t="12835" x="4711700" y="2493963"/>
          <p14:tracePt t="12852" x="4719638" y="2501900"/>
          <p14:tracePt t="12859" x="4727575" y="2505075"/>
          <p14:tracePt t="12880" x="4752975" y="2520950"/>
          <p14:tracePt t="12889" x="4779963" y="2528888"/>
          <p14:tracePt t="12918" x="4794250" y="2535238"/>
          <p14:tracePt t="12926" x="4799013" y="2535238"/>
          <p14:tracePt t="12934" x="4802188" y="2535238"/>
          <p14:tracePt t="12946" x="4810125" y="2528888"/>
          <p14:tracePt t="12954" x="4813300" y="2520950"/>
          <p14:tracePt t="12962" x="4818063" y="2509838"/>
          <p14:tracePt t="12977" x="4821238" y="2490788"/>
          <p14:tracePt t="12986" x="4824413" y="2476500"/>
          <p14:tracePt t="13000" x="4829175" y="2468563"/>
          <p14:tracePt t="13013" x="4832350" y="2449513"/>
          <p14:tracePt t="13018" x="4835525" y="2438400"/>
          <p14:tracePt t="13036" x="4843463" y="2424113"/>
          <p14:tracePt t="13046" x="4843463" y="2408238"/>
          <p14:tracePt t="13062" x="4843463" y="2397125"/>
          <p14:tracePt t="13078" x="4843463" y="2382838"/>
          <p14:tracePt t="13085" x="4843463" y="2378075"/>
          <p14:tracePt t="13099" x="4835525" y="2359025"/>
          <p14:tracePt t="13111" x="4829175" y="2355850"/>
          <p14:tracePt t="13124" x="4821238" y="2341563"/>
          <p14:tracePt t="13133" x="4813300" y="2336800"/>
          <p14:tracePt t="13149" x="4805363" y="2325688"/>
          <p14:tracePt t="13166" x="4799013" y="2317750"/>
          <p14:tracePt t="13181" x="4787900" y="2306638"/>
          <p14:tracePt t="13194" x="4779963" y="2306638"/>
          <p14:tracePt t="13202" x="4765675" y="2303463"/>
          <p14:tracePt t="13241" x="4738688" y="2303463"/>
          <p14:tracePt t="13253" x="4735513" y="2303463"/>
          <p14:tracePt t="13272" x="4727575" y="2303463"/>
          <p14:tracePt t="13284" x="4719638" y="2303463"/>
          <p14:tracePt t="13295" x="4716463" y="2303463"/>
          <p14:tracePt t="13304" x="4708525" y="2306638"/>
          <p14:tracePt t="13316" x="4694238" y="2322513"/>
          <p14:tracePt t="13327" x="4686300" y="2330450"/>
          <p14:tracePt t="13335" x="4678363" y="2333625"/>
          <p14:tracePt t="13349" x="4667250" y="2344738"/>
          <p14:tracePt t="13355" x="4664075" y="2347913"/>
          <p14:tracePt t="13372" x="4659313" y="2355850"/>
          <p14:tracePt t="13380" x="4656138" y="2363788"/>
          <p14:tracePt t="13391" x="4652963" y="2370138"/>
          <p14:tracePt t="13397" x="4652963" y="2378075"/>
          <p14:tracePt t="13418" x="4652963" y="2405063"/>
          <p14:tracePt t="13431" x="4652963" y="2424113"/>
          <p14:tracePt t="13441" x="4652963" y="2430463"/>
          <p14:tracePt t="13459" x="4652963" y="2446338"/>
          <p14:tracePt t="13475" x="4656138" y="2449513"/>
          <p14:tracePt t="13482" x="4659313" y="2452688"/>
          <p14:tracePt t="13488" x="4659313" y="2457450"/>
          <p14:tracePt t="13502" x="4667250" y="2463800"/>
          <p14:tracePt t="13512" x="4672013" y="2468563"/>
          <p14:tracePt t="13522" x="4678363" y="2471738"/>
          <p14:tracePt t="13535" x="4697413" y="2482850"/>
          <p14:tracePt t="13556" x="4724400" y="2493963"/>
          <p14:tracePt t="13569" x="4749800" y="2505075"/>
          <p14:tracePt t="13601" x="4799013" y="2520950"/>
          <p14:tracePt t="13610" x="4805363" y="2520950"/>
          <p14:tracePt t="13617" x="4813300" y="2520950"/>
          <p14:tracePt t="13633" x="4829175" y="2520950"/>
          <p14:tracePt t="13640" x="4835525" y="2520950"/>
          <p14:tracePt t="13664" x="4840288" y="2520950"/>
          <p14:tracePt t="13671" x="4840288" y="2516188"/>
          <p14:tracePt t="13678" x="4843463" y="2513013"/>
          <p14:tracePt t="13690" x="4843463" y="2509838"/>
          <p14:tracePt t="13698" x="4843463" y="2501900"/>
          <p14:tracePt t="13714" x="4843463" y="2468563"/>
          <p14:tracePt t="13729" x="4846638" y="2452688"/>
          <p14:tracePt t="13742" x="4846638" y="2427288"/>
          <p14:tracePt t="13750" x="4846638" y="2408238"/>
          <p14:tracePt t="13765" x="4846638" y="2386013"/>
          <p14:tracePt t="13780" x="4846638" y="2363788"/>
          <p14:tracePt t="13794" x="4846638" y="2352675"/>
          <p14:tracePt t="13806" x="4846638" y="2336800"/>
          <p14:tracePt t="13812" x="4846638" y="2330450"/>
          <p14:tracePt t="13823" x="4843463" y="2330450"/>
          <p14:tracePt t="13853" x="4835525" y="2314575"/>
          <p14:tracePt t="13864" x="4829175" y="2311400"/>
          <p14:tracePt t="13880" x="4810125" y="2300288"/>
          <p14:tracePt t="13889" x="4802188" y="2295525"/>
          <p14:tracePt t="13898" x="4791075" y="2292350"/>
          <p14:tracePt t="13922" x="4765675" y="2281238"/>
          <p14:tracePt t="13939" x="4760913" y="2281238"/>
          <p14:tracePt t="13987" x="4752975" y="2281238"/>
          <p14:tracePt t="14001" x="4738688" y="2284413"/>
          <p14:tracePt t="14017" x="4724400" y="2303463"/>
          <p14:tracePt t="14038" x="4705350" y="2317750"/>
          <p14:tracePt t="14055" x="4697413" y="2344738"/>
          <p14:tracePt t="14072" x="4694238" y="2366963"/>
          <p14:tracePt t="14081" x="4694238" y="2378075"/>
          <p14:tracePt t="14088" x="4694238" y="2400300"/>
          <p14:tracePt t="14104" x="4689475" y="2419350"/>
          <p14:tracePt t="14116" x="4689475" y="2430463"/>
          <p14:tracePt t="14129" x="4689475" y="2446338"/>
          <p14:tracePt t="14136" x="4689475" y="2457450"/>
          <p14:tracePt t="14153" x="4689475" y="2471738"/>
          <p14:tracePt t="14165" x="4697413" y="2482850"/>
          <p14:tracePt t="14176" x="4705350" y="2490788"/>
          <p14:tracePt t="14182" x="4711700" y="2493963"/>
          <p14:tracePt t="14190" x="4719638" y="2501900"/>
          <p14:tracePt t="14214" x="4741863" y="2513013"/>
          <p14:tracePt t="14225" x="4765675" y="2524125"/>
          <p14:tracePt t="14232" x="4772025" y="2528888"/>
          <p14:tracePt t="14246" x="4794250" y="2532063"/>
          <p14:tracePt t="14262" x="4810125" y="2535238"/>
          <p14:tracePt t="14277" x="4821238" y="2535238"/>
          <p14:tracePt t="14287" x="4835525" y="2535238"/>
          <p14:tracePt t="14296" x="4840288" y="2535238"/>
          <p14:tracePt t="14309" x="4854575" y="2535238"/>
          <p14:tracePt t="14320" x="4873625" y="2535238"/>
          <p14:tracePt t="14330" x="4881563" y="2535238"/>
          <p14:tracePt t="14341" x="4884738" y="2535238"/>
          <p14:tracePt t="14356" x="4887913" y="2532063"/>
          <p14:tracePt t="14366" x="4892675" y="2524125"/>
          <p14:tracePt t="14384" x="4892675" y="2498725"/>
          <p14:tracePt t="14392" x="4892675" y="2490788"/>
          <p14:tracePt t="14411" x="4892675" y="2471738"/>
          <p14:tracePt t="14421" x="4892675" y="2460625"/>
          <p14:tracePt t="14428" x="4892675" y="2441575"/>
          <p14:tracePt t="14439" x="4892675" y="2427288"/>
          <p14:tracePt t="14451" x="4892675" y="2424113"/>
          <p14:tracePt t="14457" x="4892675" y="2419350"/>
          <p14:tracePt t="14485" x="4892675" y="2400300"/>
          <p14:tracePt t="14509" x="4884738" y="2370138"/>
          <p14:tracePt t="14517" x="4881563" y="2355850"/>
          <p14:tracePt t="14531" x="4873625" y="2341563"/>
          <p14:tracePt t="14542" x="4865688" y="2333625"/>
          <p14:tracePt t="14547" x="4862513" y="2325688"/>
          <p14:tracePt t="14559" x="4854575" y="2317750"/>
          <p14:tracePt t="14563" x="4840288" y="2311400"/>
          <p14:tracePt t="14570" x="4832350" y="2300288"/>
          <p14:tracePt t="14583" x="4813300" y="2289175"/>
          <p14:tracePt t="14605" x="4783138" y="2284413"/>
          <p14:tracePt t="14613" x="4772025" y="2281238"/>
          <p14:tracePt t="14617" x="4765675" y="2281238"/>
          <p14:tracePt t="14626" x="4752975" y="2281238"/>
          <p14:tracePt t="14643" x="4746625" y="2281238"/>
          <p14:tracePt t="14653" x="4741863" y="2281238"/>
          <p14:tracePt t="14668" x="4735513" y="2284413"/>
          <p14:tracePt t="14678" x="4730750" y="2289175"/>
          <p14:tracePt t="14689" x="4727575" y="2300288"/>
          <p14:tracePt t="14700" x="4724400" y="2306638"/>
          <p14:tracePt t="14719" x="4711700" y="2344738"/>
          <p14:tracePt t="14725" x="4708525" y="2363788"/>
          <p14:tracePt t="14736" x="4705350" y="2370138"/>
          <p14:tracePt t="14749" x="4694238" y="2411413"/>
          <p14:tracePt t="14755" x="4689475" y="2424113"/>
          <p14:tracePt t="14764" x="4689475" y="2435225"/>
          <p14:tracePt t="14781" x="4689475" y="2452688"/>
          <p14:tracePt t="14790" x="4689475" y="2457450"/>
          <p14:tracePt t="14802" x="4694238" y="2463800"/>
          <p14:tracePt t="14811" x="4697413" y="2468563"/>
          <p14:tracePt t="14818" x="4700588" y="2471738"/>
          <p14:tracePt t="14855" x="4705350" y="2476500"/>
          <p14:tracePt t="14863" x="4708525" y="2476500"/>
          <p14:tracePt t="14878" x="4711700" y="2482850"/>
          <p14:tracePt t="14883" x="4716463" y="2482850"/>
          <p14:tracePt t="14900" x="4719638" y="2487613"/>
          <p14:tracePt t="14929" x="4749800" y="2498725"/>
          <p14:tracePt t="14948" x="4757738" y="2501900"/>
          <p14:tracePt t="14959" x="4765675" y="2505075"/>
          <p14:tracePt t="14970" x="4768850" y="2505075"/>
          <p14:tracePt t="14979" x="4772025" y="2505075"/>
          <p14:tracePt t="14986" x="4772025" y="2509838"/>
          <p14:tracePt t="15018" x="4776788" y="2509838"/>
          <p14:tracePt t="15027" x="4779963" y="2509838"/>
          <p14:tracePt t="15045" x="4787900" y="2493963"/>
          <p14:tracePt t="15060" x="4799013" y="2479675"/>
          <p14:tracePt t="15074" x="4802188" y="2468563"/>
          <p14:tracePt t="15105" x="4810125" y="2452688"/>
          <p14:tracePt t="15135" x="4810125" y="2438400"/>
          <p14:tracePt t="15149" x="4810125" y="2424113"/>
          <p14:tracePt t="15168" x="4802188" y="2408238"/>
          <p14:tracePt t="15182" x="4791075" y="2389188"/>
          <p14:tracePt t="15190" x="4787900" y="2386013"/>
          <p14:tracePt t="15196" x="4779963" y="2378075"/>
          <p14:tracePt t="15204" x="4776788" y="2378075"/>
          <p14:tracePt t="15218" x="4776788" y="2374900"/>
          <p14:tracePt t="15304" x="4776788" y="2378075"/>
          <p14:tracePt t="15337" x="0" y="0"/>
        </p14:tracePtLst>
        <p14:tracePtLst>
          <p14:tracePt t="17981" x="5551488" y="1014413"/>
          <p14:tracePt t="17998" x="5554663" y="1014413"/>
          <p14:tracePt t="18008" x="5554663" y="1030288"/>
          <p14:tracePt t="18029" x="5562600" y="1060450"/>
          <p14:tracePt t="18052" x="5562600" y="1138238"/>
          <p14:tracePt t="18068" x="5562600" y="1201738"/>
          <p14:tracePt t="18086" x="5573713" y="1292225"/>
          <p14:tracePt t="18095" x="5584825" y="1344613"/>
          <p14:tracePt t="18101" x="5595938" y="1393825"/>
          <p14:tracePt t="18117" x="5626100" y="1493838"/>
          <p14:tracePt t="18130" x="5656263" y="1603375"/>
          <p14:tracePt t="18144" x="5664200" y="1633538"/>
          <p14:tracePt t="18156" x="5689600" y="1727200"/>
          <p14:tracePt t="18162" x="5700713" y="1779588"/>
          <p14:tracePt t="18171" x="5716588" y="1827213"/>
          <p14:tracePt t="18181" x="5727700" y="1865313"/>
          <p14:tracePt t="18185" x="5738813" y="1906588"/>
          <p14:tracePt t="18198" x="5749925" y="1939925"/>
          <p14:tracePt t="18213" x="5765800" y="2011363"/>
          <p14:tracePt t="18224" x="5776913" y="2033588"/>
          <p14:tracePt t="18236" x="5788025" y="2112963"/>
          <p14:tracePt t="18243" x="5799138" y="2157413"/>
          <p14:tracePt t="18257" x="5829300" y="2259013"/>
          <p14:tracePt t="18267" x="5840413" y="2306638"/>
          <p14:tracePt t="18280" x="5851525" y="2359025"/>
          <p14:tracePt t="18287" x="5870575" y="2416175"/>
          <p14:tracePt t="18297" x="5884863" y="2460625"/>
          <p14:tracePt t="18320" x="5934075" y="2603500"/>
          <p14:tracePt t="18342" x="5986463" y="2722563"/>
          <p14:tracePt t="18356" x="6027738" y="2805113"/>
          <p14:tracePt t="18375" x="6072188" y="2890838"/>
          <p14:tracePt t="18391" x="6105525" y="2959100"/>
          <p14:tracePt t="18406" x="6154738" y="3049588"/>
          <p14:tracePt t="18411" x="6176963" y="3086100"/>
          <p14:tracePt t="18422" x="6192838" y="3119438"/>
          <p14:tracePt t="18436" x="6248400" y="3217863"/>
          <p14:tracePt t="18445" x="6262688" y="3251200"/>
          <p14:tracePt t="18462" x="6323013" y="3348038"/>
          <p14:tracePt t="18469" x="6342063" y="3378200"/>
          <p14:tracePt t="18476" x="6372225" y="3419475"/>
          <p14:tracePt t="18489" x="6405563" y="3468688"/>
          <p14:tracePt t="18502" x="6438900" y="3509963"/>
          <p14:tracePt t="18515" x="6457950" y="3524250"/>
          <p14:tracePt t="18533" x="6499225" y="3584575"/>
          <p14:tracePt t="18549" x="6513513" y="3614738"/>
          <p14:tracePt t="18555" x="6518275" y="3625850"/>
          <p14:tracePt t="18566" x="6521450" y="3644900"/>
          <p14:tracePt t="18574" x="6529388" y="3656013"/>
          <p14:tracePt t="18581" x="6540500" y="3678238"/>
          <p14:tracePt t="18591" x="6548438" y="3697288"/>
          <p14:tracePt t="18599" x="6567488" y="3722688"/>
          <p14:tracePt t="18611" x="6589713" y="3763963"/>
          <p14:tracePt t="18630" x="6656388" y="3857625"/>
          <p14:tracePt t="18638" x="6664325" y="3876675"/>
          <p14:tracePt t="18653" x="6697663" y="3937000"/>
          <p14:tracePt t="18667" x="6713538" y="3970338"/>
          <p14:tracePt t="18679" x="6742113" y="4014788"/>
          <p14:tracePt t="18686" x="6754813" y="4030663"/>
          <p14:tracePt t="18702" x="6780213" y="4067175"/>
          <p14:tracePt t="18723" x="6794500" y="4078288"/>
          <p14:tracePt t="18744" x="6807200" y="4086225"/>
          <p14:tracePt t="18803" x="0" y="0"/>
        </p14:tracePtLst>
        <p14:tracePtLst>
          <p14:tracePt t="19805" x="5513388" y="2352675"/>
          <p14:tracePt t="19811" x="5502275" y="2347913"/>
          <p14:tracePt t="19832" x="5438775" y="2333625"/>
          <p14:tracePt t="19840" x="5397500" y="2322513"/>
          <p14:tracePt t="19848" x="5326063" y="2289175"/>
          <p14:tracePt t="19859" x="5259388" y="2265363"/>
          <p14:tracePt t="19864" x="5180013" y="2239963"/>
          <p14:tracePt t="19872" x="5121275" y="2212975"/>
          <p14:tracePt t="19883" x="5080000" y="2195513"/>
          <p14:tracePt t="19894" x="4953000" y="2146300"/>
          <p14:tracePt t="19903" x="4933950" y="2143125"/>
          <p14:tracePt t="19918" x="4854575" y="2112963"/>
          <p14:tracePt t="19926" x="4829175" y="2108200"/>
          <p14:tracePt t="19946" x="4772025" y="2085975"/>
          <p14:tracePt t="19958" x="4700588" y="2063750"/>
          <p14:tracePt t="19967" x="4659313" y="2060575"/>
          <p14:tracePt t="19975" x="4606925" y="2033588"/>
          <p14:tracePt t="19983" x="4565650" y="2022475"/>
          <p14:tracePt t="20003" x="4449763" y="1973263"/>
          <p14:tracePt t="20012" x="4408488" y="1962150"/>
          <p14:tracePt t="20020" x="4364038" y="1944688"/>
          <p14:tracePt t="20027" x="4308475" y="1928813"/>
          <p14:tracePt t="20032" x="4248150" y="1909763"/>
          <p14:tracePt t="20039" x="4198938" y="1895475"/>
          <p14:tracePt t="20049" x="4162425" y="1890713"/>
          <p14:tracePt t="20056" x="4110038" y="1879600"/>
          <p14:tracePt t="20066" x="4075113" y="1873250"/>
          <p14:tracePt t="20082" x="4019550" y="1857375"/>
          <p14:tracePt t="20093" x="4000500" y="1851025"/>
          <p14:tracePt t="20099" x="3959225" y="1827213"/>
          <p14:tracePt t="20105" x="3937000" y="1816100"/>
          <p14:tracePt t="20113" x="3895725" y="1797050"/>
          <p14:tracePt t="20133" x="3768725" y="1741488"/>
          <p14:tracePt t="20141" x="3719513" y="1722438"/>
          <p14:tracePt t="20161" x="3551238" y="1663700"/>
          <p14:tracePt t="20171" x="3509963" y="1651000"/>
          <p14:tracePt t="20179" x="3457575" y="1628775"/>
          <p14:tracePt t="20194" x="3367088" y="1592263"/>
          <p14:tracePt t="20202" x="3330575" y="1581150"/>
          <p14:tracePt t="20221" x="3236913" y="1557338"/>
          <p14:tracePt t="20227" x="3203575" y="1546225"/>
          <p14:tracePt t="20234" x="3190875" y="1543050"/>
          <p14:tracePt t="20258" x="3149600" y="1535113"/>
          <p14:tracePt t="20265" x="3138488" y="1531938"/>
          <p14:tracePt t="20279" x="3124200" y="1524000"/>
          <p14:tracePt t="20292" x="3109913" y="1524000"/>
          <p14:tracePt t="20306" x="3105150" y="1524000"/>
          <p14:tracePt t="20328" x="3097213" y="1524000"/>
          <p14:tracePt t="20338" x="3094038" y="1524000"/>
          <p14:tracePt t="20355" x="3090863" y="1524000"/>
          <p14:tracePt t="20394" x="3086100" y="1524000"/>
          <p14:tracePt t="20453" x="0" y="0"/>
        </p14:tracePtLst>
        <p14:tracePtLst>
          <p14:tracePt t="21286" x="3333750" y="3281363"/>
          <p14:tracePt t="21292" x="3333750" y="3262313"/>
          <p14:tracePt t="21304" x="3333750" y="3243263"/>
          <p14:tracePt t="21316" x="3333750" y="3228975"/>
          <p14:tracePt t="21323" x="3333750" y="3213100"/>
          <p14:tracePt t="21338" x="3341688" y="3198813"/>
          <p14:tracePt t="21349" x="3344863" y="3190875"/>
          <p14:tracePt t="21355" x="3344863" y="3182938"/>
          <p14:tracePt t="21360" x="3349625" y="3176588"/>
          <p14:tracePt t="21390" x="3386138" y="3146425"/>
          <p14:tracePt t="21399" x="3476625" y="3119438"/>
          <p14:tracePt t="21410" x="3529013" y="3116263"/>
          <p14:tracePt t="21418" x="3603625" y="3108325"/>
          <p14:tracePt t="21423" x="3760788" y="3101975"/>
          <p14:tracePt t="21446" x="4068763" y="3108325"/>
          <p14:tracePt t="21459" x="4165600" y="3116263"/>
          <p14:tracePt t="21479" x="4325938" y="3135313"/>
          <p14:tracePt t="21489" x="4386263" y="3138488"/>
          <p14:tracePt t="21505" x="4484688" y="3138488"/>
          <p14:tracePt t="21519" x="4618038" y="3138488"/>
          <p14:tracePt t="21529" x="4664075" y="3146425"/>
          <p14:tracePt t="21539" x="4716463" y="3149600"/>
          <p14:tracePt t="21546" x="4757738" y="3157538"/>
          <p14:tracePt t="21553" x="4810125" y="3168650"/>
          <p14:tracePt t="21568" x="4887913" y="3190875"/>
          <p14:tracePt t="21586" x="4956175" y="3213100"/>
          <p14:tracePt t="21595" x="4986338" y="3224213"/>
          <p14:tracePt t="21600" x="5011738" y="3232150"/>
          <p14:tracePt t="21606" x="5068888" y="3259138"/>
          <p14:tracePt t="21618" x="5105400" y="3270250"/>
          <p14:tracePt t="21629" x="5226050" y="3306763"/>
          <p14:tracePt t="21642" x="5267325" y="3317875"/>
          <p14:tracePt t="21656" x="5360988" y="3352800"/>
          <p14:tracePt t="21680" x="5465763" y="3394075"/>
          <p14:tracePt t="21690" x="5491163" y="3400425"/>
          <p14:tracePt t="21694" x="5518150" y="3411538"/>
          <p14:tracePt t="21714" x="5626100" y="3449638"/>
          <p14:tracePt t="21723" x="5686425" y="3468688"/>
          <p14:tracePt t="21730" x="5757863" y="3490913"/>
          <p14:tracePt t="21740" x="5876925" y="3529013"/>
          <p14:tracePt t="21754" x="5970588" y="3557588"/>
          <p14:tracePt t="21760" x="6027738" y="3576638"/>
          <p14:tracePt t="21773" x="6086475" y="3603625"/>
          <p14:tracePt t="21777" x="6121400" y="3617913"/>
          <p14:tracePt t="21788" x="6146800" y="3633788"/>
          <p14:tracePt t="21794" x="6173788" y="3656013"/>
          <p14:tracePt t="21799" x="6199188" y="3670300"/>
          <p14:tracePt t="21826" x="6229350" y="3697288"/>
          <p14:tracePt t="21836" x="6248400" y="3703638"/>
          <p14:tracePt t="21845" x="6259513" y="3711575"/>
          <p14:tracePt t="21860" x="6297613" y="3727450"/>
          <p14:tracePt t="21867" x="6315075" y="3733800"/>
          <p14:tracePt t="21884" x="6342063" y="3752850"/>
          <p14:tracePt t="21906" x="6361113" y="3768725"/>
          <p14:tracePt t="21919" x="6372225" y="3779838"/>
          <p14:tracePt t="21950" x="6397625" y="3797300"/>
          <p14:tracePt t="21956" x="6413500" y="3808413"/>
          <p14:tracePt t="21964" x="6435725" y="3813175"/>
          <p14:tracePt t="21972" x="6469063" y="3835400"/>
          <p14:tracePt t="21982" x="6496050" y="3846513"/>
          <p14:tracePt t="21999" x="6526213" y="3862388"/>
          <p14:tracePt t="22015" x="6554788" y="3876675"/>
          <p14:tracePt t="22034" x="6584950" y="3895725"/>
          <p14:tracePt t="22041" x="6589713" y="3902075"/>
          <p14:tracePt t="22050" x="6596063" y="3906838"/>
          <p14:tracePt t="22058" x="6604000" y="3921125"/>
          <p14:tracePt t="22068" x="6615113" y="3932238"/>
          <p14:tracePt t="22075" x="6642100" y="3948113"/>
          <p14:tracePt t="22092" x="6683375" y="3973513"/>
          <p14:tracePt t="22101" x="6700838" y="3984625"/>
          <p14:tracePt t="22108" x="6713538" y="3992563"/>
          <p14:tracePt t="22116" x="6716713" y="3992563"/>
          <p14:tracePt t="22181" x="0" y="0"/>
        </p14:tracePtLst>
        <p14:tracePtLst>
          <p14:tracePt t="23123" x="5840413" y="1978025"/>
          <p14:tracePt t="23156" x="5835650" y="1981200"/>
          <p14:tracePt t="23163" x="5832475" y="1984375"/>
          <p14:tracePt t="23180" x="5824538" y="2003425"/>
          <p14:tracePt t="23195" x="5824538" y="2025650"/>
          <p14:tracePt t="23207" x="5824538" y="2041525"/>
          <p14:tracePt t="23212" x="5824538" y="2055813"/>
          <p14:tracePt t="23221" x="5829300" y="2082800"/>
          <p14:tracePt t="23229" x="5832475" y="2097088"/>
          <p14:tracePt t="23238" x="5840413" y="2124075"/>
          <p14:tracePt t="23258" x="5870575" y="2190750"/>
          <p14:tracePt t="23266" x="5876925" y="2206625"/>
          <p14:tracePt t="23277" x="5881688" y="2220913"/>
          <p14:tracePt t="23291" x="5892800" y="2232025"/>
          <p14:tracePt t="23298" x="5895975" y="2236788"/>
          <p14:tracePt t="23316" x="5900738" y="2239963"/>
          <p14:tracePt t="23343" x="5903913" y="2224088"/>
          <p14:tracePt t="23347" x="5903913" y="2209800"/>
          <p14:tracePt t="23357" x="5903913" y="2187575"/>
          <p14:tracePt t="23365" x="5903913" y="2168525"/>
          <p14:tracePt t="23379" x="5903913" y="2127250"/>
          <p14:tracePt t="23395" x="5895975" y="2101850"/>
          <p14:tracePt t="23408" x="5892800" y="2085975"/>
          <p14:tracePt t="23415" x="5888038" y="2074863"/>
          <p14:tracePt t="23423" x="5888038" y="2071688"/>
          <p14:tracePt t="23428" x="5888038" y="2066925"/>
          <p14:tracePt t="23477" x="5881688" y="2066925"/>
          <p14:tracePt t="23486" x="5876925" y="2074863"/>
          <p14:tracePt t="23494" x="5870575" y="2090738"/>
          <p14:tracePt t="23508" x="5851525" y="2130425"/>
          <p14:tracePt t="23517" x="5846763" y="2143125"/>
          <p14:tracePt t="23542" x="5843588" y="2171700"/>
          <p14:tracePt t="23608" x="0" y="0"/>
        </p14:tracePtLst>
        <p14:tracePtLst>
          <p14:tracePt t="24351" x="4405313" y="1854200"/>
          <p14:tracePt t="24387" x="4405313" y="1857375"/>
          <p14:tracePt t="24407" x="4408488" y="1887538"/>
          <p14:tracePt t="24419" x="4416425" y="1914525"/>
          <p14:tracePt t="24430" x="4419600" y="1925638"/>
          <p14:tracePt t="24444" x="4427538" y="1944688"/>
          <p14:tracePt t="24457" x="4432300" y="1958975"/>
          <p14:tracePt t="24464" x="4438650" y="1973263"/>
          <p14:tracePt t="24474" x="4454525" y="2000250"/>
          <p14:tracePt t="24483" x="4457700" y="2008188"/>
          <p14:tracePt t="24491" x="4460875" y="2011363"/>
          <p14:tracePt t="24497" x="4465638" y="2014538"/>
          <p14:tracePt t="24523" x="4468813" y="2019300"/>
          <p14:tracePt t="24533" x="4471988" y="2019300"/>
          <p14:tracePt t="24541" x="4476750" y="2019300"/>
          <p14:tracePt t="24554" x="4495800" y="2008188"/>
          <p14:tracePt t="24570" x="4506913" y="1984375"/>
          <p14:tracePt t="24586" x="4510088" y="1978025"/>
          <p14:tracePt t="24602" x="4513263" y="1925638"/>
          <p14:tracePt t="24616" x="4498975" y="1887538"/>
          <p14:tracePt t="24628" x="4491038" y="1879600"/>
          <p14:tracePt t="24640" x="4476750" y="1868488"/>
          <p14:tracePt t="24657" x="4471988" y="1868488"/>
          <p14:tracePt t="24667" x="4468813" y="1868488"/>
          <p14:tracePt t="24689" x="4465638" y="1873250"/>
          <p14:tracePt t="24696" x="4465638" y="1876425"/>
          <p14:tracePt t="24707" x="4460875" y="1884363"/>
          <p14:tracePt t="24720" x="4457700" y="1895475"/>
          <p14:tracePt t="24728" x="0" y="0"/>
        </p14:tracePtLst>
        <p14:tracePtLst>
          <p14:tracePt t="25355" x="4846638" y="3176588"/>
          <p14:tracePt t="25376" x="4843463" y="3176588"/>
          <p14:tracePt t="25388" x="4843463" y="3171825"/>
          <p14:tracePt t="25398" x="4832350" y="3160713"/>
          <p14:tracePt t="25406" x="4818063" y="3154363"/>
          <p14:tracePt t="25422" x="4799013" y="3146425"/>
          <p14:tracePt t="25432" x="4794250" y="3146425"/>
          <p14:tracePt t="25437" x="4779963" y="3146425"/>
          <p14:tracePt t="25447" x="4768850" y="3146425"/>
          <p14:tracePt t="25456" x="4760913" y="3146425"/>
          <p14:tracePt t="25463" x="4752975" y="3146425"/>
          <p14:tracePt t="25472" x="4746625" y="3149600"/>
          <p14:tracePt t="25478" x="4741863" y="3154363"/>
          <p14:tracePt t="25485" x="4738688" y="3160713"/>
          <p14:tracePt t="25503" x="4730750" y="3179763"/>
          <p14:tracePt t="25514" x="4730750" y="3190875"/>
          <p14:tracePt t="25531" x="4724400" y="3217863"/>
          <p14:tracePt t="25538" x="4724400" y="3228975"/>
          <p14:tracePt t="25546" x="4724400" y="3235325"/>
          <p14:tracePt t="25558" x="4719638" y="3248025"/>
          <p14:tracePt t="25572" x="4716463" y="3254375"/>
          <p14:tracePt t="25590" x="4716463" y="3276600"/>
          <p14:tracePt t="25606" x="4716463" y="3281363"/>
          <p14:tracePt t="25619" x="4719638" y="3284538"/>
          <p14:tracePt t="25630" x="4738688" y="3289300"/>
          <p14:tracePt t="25645" x="4746625" y="3289300"/>
          <p14:tracePt t="25654" x="4757738" y="3292475"/>
          <p14:tracePt t="25665" x="4760913" y="3292475"/>
          <p14:tracePt t="25674" x="4765675" y="3292475"/>
          <p14:tracePt t="25722" x="4772025" y="3284538"/>
          <p14:tracePt t="25731" x="4772025" y="3273425"/>
          <p14:tracePt t="25741" x="4776788" y="3251200"/>
          <p14:tracePt t="25756" x="4779963" y="3240088"/>
          <p14:tracePt t="25765" x="4779963" y="3235325"/>
          <p14:tracePt t="25777" x="4783138" y="3228975"/>
          <p14:tracePt t="25819" x="4783138" y="3224213"/>
          <p14:tracePt t="25867" x="0" y="0"/>
        </p14:tracePtLst>
        <p14:tracePtLst>
          <p14:tracePt t="29129" x="3303588" y="3554413"/>
          <p14:tracePt t="29138" x="3300413" y="3554413"/>
          <p14:tracePt t="29147" x="3300413" y="3557588"/>
          <p14:tracePt t="29156" x="3300413" y="3565525"/>
          <p14:tracePt t="29161" x="3297238" y="3573463"/>
          <p14:tracePt t="29184" x="3297238" y="3609975"/>
          <p14:tracePt t="29193" x="3297238" y="3625850"/>
          <p14:tracePt t="29204" x="3300413" y="3640138"/>
          <p14:tracePt t="29220" x="3319463" y="3675063"/>
          <p14:tracePt t="29225" x="3333750" y="3697288"/>
          <p14:tracePt t="29235" x="3349625" y="3722688"/>
          <p14:tracePt t="29251" x="3378200" y="3760788"/>
          <p14:tracePt t="29267" x="3405188" y="3794125"/>
          <p14:tracePt t="29273" x="3419475" y="3802063"/>
          <p14:tracePt t="29286" x="3424238" y="3805238"/>
          <p14:tracePt t="29353" x="3416300" y="3797300"/>
          <p14:tracePt t="29368" x="3394075" y="3786188"/>
          <p14:tracePt t="29380" x="3382963" y="3771900"/>
          <p14:tracePt t="29395" x="3360738" y="3752850"/>
          <p14:tracePt t="29410" x="3344863" y="3733800"/>
          <p14:tracePt t="29420" x="3341688" y="3733800"/>
          <p14:tracePt t="29428" x="3341688" y="3730625"/>
          <p14:tracePt t="29441" x="3336925" y="3727450"/>
          <p14:tracePt t="29450" x="3336925" y="3722688"/>
          <p14:tracePt t="29467" x="3336925" y="3714750"/>
          <p14:tracePt t="29490" x="3336925" y="3692525"/>
          <p14:tracePt t="29516" x="3336925" y="3689350"/>
          <p14:tracePt t="29529" x="3336925" y="3686175"/>
          <p14:tracePt t="29651" x="3333750" y="3686175"/>
          <p14:tracePt t="29660" x="3330575" y="3686175"/>
          <p14:tracePt t="29682" x="0" y="0"/>
        </p14:tracePtLst>
        <p14:tracePtLst>
          <p14:tracePt t="30824" x="5648325" y="4452938"/>
          <p14:tracePt t="30863" x="5641975" y="4452938"/>
          <p14:tracePt t="30876" x="5626100" y="4460875"/>
          <p14:tracePt t="30886" x="5614988" y="4464050"/>
          <p14:tracePt t="30898" x="5589588" y="4479925"/>
          <p14:tracePt t="30904" x="5570538" y="4491038"/>
          <p14:tracePt t="30911" x="5554663" y="4494213"/>
          <p14:tracePt t="30927" x="5518150" y="4510088"/>
          <p14:tracePt t="30940" x="5476875" y="4521200"/>
          <p14:tracePt t="30947" x="5446713" y="4521200"/>
          <p14:tracePt t="30957" x="5419725" y="4527550"/>
          <p14:tracePt t="30980" x="5383213" y="4527550"/>
          <p14:tracePt t="31077" x="5397500" y="4527550"/>
          <p14:tracePt t="31088" x="5408613" y="4527550"/>
          <p14:tracePt t="31092" x="5432425" y="4527550"/>
          <p14:tracePt t="31114" x="5487988" y="4521200"/>
          <p14:tracePt t="31124" x="5510213" y="4521200"/>
          <p14:tracePt t="31139" x="5559425" y="4516438"/>
          <p14:tracePt t="31145" x="5573713" y="4510088"/>
          <p14:tracePt t="31152" x="5581650" y="4510088"/>
          <p14:tracePt t="31158" x="5584825" y="4510088"/>
          <p14:tracePt t="31271" x="5581650" y="4510088"/>
          <p14:tracePt t="31279" x="5578475" y="4510088"/>
          <p14:tracePt t="31302" x="5570538" y="4513263"/>
          <p14:tracePt t="31310" x="5559425" y="4516438"/>
          <p14:tracePt t="31322" x="5540375" y="4516438"/>
          <p14:tracePt t="31342" x="5510213" y="4516438"/>
          <p14:tracePt t="31355" x="0" y="0"/>
        </p14:tracePtLst>
        <p14:tracePtLst>
          <p14:tracePt t="32289" x="4333875" y="1876425"/>
          <p14:tracePt t="32344" x="4338638" y="1876425"/>
          <p14:tracePt t="32352" x="4338638" y="1884363"/>
          <p14:tracePt t="32358" x="4341813" y="1895475"/>
          <p14:tracePt t="32369" x="4344988" y="1906588"/>
          <p14:tracePt t="32385" x="4344988" y="1936750"/>
          <p14:tracePt t="32399" x="4349750" y="1958975"/>
          <p14:tracePt t="32411" x="4349750" y="1973263"/>
          <p14:tracePt t="32418" x="4349750" y="1989138"/>
          <p14:tracePt t="32426" x="4349750" y="2000250"/>
          <p14:tracePt t="32443" x="4349750" y="2030413"/>
          <p14:tracePt t="32456" x="4344988" y="2063750"/>
          <p14:tracePt t="32467" x="4344988" y="2071688"/>
          <p14:tracePt t="32475" x="4341813" y="2078038"/>
          <p14:tracePt t="32485" x="4341813" y="2090738"/>
          <p14:tracePt t="32503" x="4338638" y="2097088"/>
          <p14:tracePt t="32513" x="4338638" y="2105025"/>
          <p14:tracePt t="32532" x="4333875" y="2105025"/>
          <p14:tracePt t="32539" x="4333875" y="2108200"/>
          <p14:tracePt t="32547" x="4333875" y="2112963"/>
          <p14:tracePt t="32556" x="4330700" y="2116138"/>
          <p14:tracePt t="32569" x="4330700" y="2119313"/>
          <p14:tracePt t="32587" x="4330700" y="2124075"/>
          <p14:tracePt t="32593" x="4330700" y="2127250"/>
          <p14:tracePt t="32615" x="4330700" y="2135188"/>
          <p14:tracePt t="32680" x="4330700" y="2108200"/>
          <p14:tracePt t="32691" x="4325938" y="2085975"/>
          <p14:tracePt t="32704" x="4319588" y="2008188"/>
          <p14:tracePt t="32715" x="4314825" y="1992313"/>
          <p14:tracePt t="32725" x="4311650" y="1958975"/>
          <p14:tracePt t="32737" x="4311650" y="1944688"/>
          <p14:tracePt t="32743" x="4308475" y="1936750"/>
          <p14:tracePt t="32759" x="4303713" y="1925638"/>
          <p14:tracePt t="32769" x="4303713" y="1917700"/>
          <p14:tracePt t="32783" x="4303713" y="1914525"/>
          <p14:tracePt t="32795" x="4303713" y="1909763"/>
          <p14:tracePt t="32890" x="4303713" y="1906588"/>
          <p14:tracePt t="32898" x="4303713" y="1898650"/>
          <p14:tracePt t="32906" x="4303713" y="1884363"/>
          <p14:tracePt t="32916" x="4292600" y="1873250"/>
          <p14:tracePt t="32920" x="4289425" y="1865313"/>
          <p14:tracePt t="32976" x="4297363" y="1876425"/>
          <p14:tracePt t="32984" x="4300538" y="1887538"/>
          <p14:tracePt t="33004" x="4303713" y="1906588"/>
          <p14:tracePt t="33016" x="4308475" y="1931988"/>
          <p14:tracePt t="33030" x="4308475" y="1951038"/>
          <p14:tracePt t="33040" x="4308475" y="1962150"/>
          <p14:tracePt t="33045" x="4308475" y="1973263"/>
          <p14:tracePt t="33055" x="4308475" y="1989138"/>
          <p14:tracePt t="33070" x="4308475" y="2011363"/>
          <p14:tracePt t="33086" x="4308475" y="2025650"/>
          <p14:tracePt t="33096" x="4308475" y="2033588"/>
          <p14:tracePt t="33102" x="4308475" y="2041525"/>
          <p14:tracePt t="33113" x="4308475" y="2044700"/>
          <p14:tracePt t="33126" x="4308475" y="2049463"/>
          <p14:tracePt t="33137" x="4308475" y="2060575"/>
          <p14:tracePt t="33155" x="4308475" y="2063750"/>
          <p14:tracePt t="33166" x="4308475" y="2066925"/>
          <p14:tracePt t="33227" x="4303713" y="2066925"/>
          <p14:tracePt t="33235" x="4300538" y="2060575"/>
          <p14:tracePt t="33241" x="4300538" y="2055813"/>
          <p14:tracePt t="33260" x="4292600" y="2041525"/>
          <p14:tracePt t="33272" x="4292600" y="2036763"/>
          <p14:tracePt t="33282" x="0" y="0"/>
        </p14:tracePtLst>
        <p14:tracePtLst>
          <p14:tracePt t="53706" x="5903913" y="741363"/>
          <p14:tracePt t="53734" x="5900738" y="741363"/>
          <p14:tracePt t="53748" x="5900738" y="746125"/>
          <p14:tracePt t="53811" x="5895975" y="746125"/>
          <p14:tracePt t="53827" x="5892800" y="749300"/>
          <p14:tracePt t="53849" x="5892800" y="752475"/>
          <p14:tracePt t="53868" x="5884863" y="757238"/>
          <p14:tracePt t="53882" x="5876925" y="757238"/>
          <p14:tracePt t="53893" x="5873750" y="757238"/>
          <p14:tracePt t="53908" x="5865813" y="760413"/>
          <p14:tracePt t="53922" x="5843588" y="768350"/>
          <p14:tracePt t="53935" x="5832475" y="774700"/>
          <p14:tracePt t="53939" x="5821363" y="782638"/>
          <p14:tracePt t="53945" x="5807075" y="798513"/>
          <p14:tracePt t="53958" x="5799138" y="809625"/>
          <p14:tracePt t="53965" x="5791200" y="812800"/>
          <p14:tracePt t="53973" x="5788025" y="831850"/>
          <p14:tracePt t="53988" x="5772150" y="862013"/>
          <p14:tracePt t="53999" x="5772150" y="865188"/>
          <p14:tracePt t="54011" x="5768975" y="887413"/>
          <p14:tracePt t="54026" x="5768975" y="909638"/>
          <p14:tracePt t="54043" x="5768975" y="944563"/>
          <p14:tracePt t="54057" x="5780088" y="1003300"/>
          <p14:tracePt t="54066" x="5780088" y="1019175"/>
          <p14:tracePt t="54074" x="5791200" y="1052513"/>
          <p14:tracePt t="54081" x="5794375" y="1090613"/>
          <p14:tracePt t="54094" x="5807075" y="1123950"/>
          <p14:tracePt t="54106" x="5818188" y="1149350"/>
          <p14:tracePt t="54132" x="5876925" y="1247775"/>
          <p14:tracePt t="54146" x="5892800" y="1265238"/>
          <p14:tracePt t="54156" x="5922963" y="1311275"/>
          <p14:tracePt t="54163" x="5945188" y="1341438"/>
          <p14:tracePt t="54174" x="5959475" y="1358900"/>
          <p14:tracePt t="54186" x="5997575" y="1400175"/>
          <p14:tracePt t="54197" x="6022975" y="1438275"/>
          <p14:tracePt t="54214" x="6061075" y="1479550"/>
          <p14:tracePt t="54221" x="6086475" y="1493838"/>
          <p14:tracePt t="54228" x="6113463" y="1520825"/>
          <p14:tracePt t="54244" x="6157913" y="1550988"/>
          <p14:tracePt t="54252" x="6165850" y="1557338"/>
          <p14:tracePt t="54260" x="6184900" y="1570038"/>
          <p14:tracePt t="54271" x="6210300" y="1573213"/>
          <p14:tracePt t="54284" x="6245225" y="1573213"/>
          <p14:tracePt t="54292" x="6267450" y="1573213"/>
          <p14:tracePt t="54308" x="6292850" y="1573213"/>
          <p14:tracePt t="54321" x="6303963" y="1573213"/>
          <p14:tracePt t="54331" x="6334125" y="1573213"/>
          <p14:tracePt t="54348" x="6364288" y="1576388"/>
          <p14:tracePt t="54358" x="6383338" y="1581150"/>
          <p14:tracePt t="54368" x="6413500" y="1581150"/>
          <p14:tracePt t="54379" x="6427788" y="1581150"/>
          <p14:tracePt t="54390" x="6454775" y="1581150"/>
          <p14:tracePt t="54405" x="6465888" y="1550988"/>
          <p14:tracePt t="54426" x="6465888" y="1504950"/>
          <p14:tracePt t="54438" x="6465888" y="1460500"/>
          <p14:tracePt t="54447" x="6465888" y="1446213"/>
          <p14:tracePt t="54459" x="6465888" y="1430338"/>
          <p14:tracePt t="54472" x="6465888" y="1404938"/>
          <p14:tracePt t="54494" x="6465888" y="1358900"/>
          <p14:tracePt t="54506" x="6465888" y="1325563"/>
          <p14:tracePt t="54527" x="6443663" y="1243013"/>
          <p14:tracePt t="54542" x="6397625" y="1149350"/>
          <p14:tracePt t="54563" x="6364288" y="1074738"/>
          <p14:tracePt t="54571" x="6350000" y="1055688"/>
          <p14:tracePt t="54582" x="6338888" y="1022350"/>
          <p14:tracePt t="54593" x="6334125" y="1014413"/>
          <p14:tracePt t="54600" x="6330950" y="1008063"/>
          <p14:tracePt t="54608" x="6327775" y="1000125"/>
          <p14:tracePt t="54624" x="6315075" y="973138"/>
          <p14:tracePt t="54641" x="6278563" y="920750"/>
          <p14:tracePt t="54653" x="6237288" y="868363"/>
          <p14:tracePt t="54667" x="6207125" y="838200"/>
          <p14:tracePt t="54674" x="6165850" y="804863"/>
          <p14:tracePt t="54696" x="6113463" y="760413"/>
          <p14:tracePt t="54705" x="6102350" y="757238"/>
          <p14:tracePt t="54711" x="6091238" y="752475"/>
          <p14:tracePt t="54729" x="6069013" y="752475"/>
          <p14:tracePt t="54741" x="6064250" y="752475"/>
          <p14:tracePt t="54756" x="6042025" y="752475"/>
          <p14:tracePt t="54761" x="6034088" y="757238"/>
          <p14:tracePt t="54777" x="6011863" y="760413"/>
          <p14:tracePt t="54788" x="6005513" y="760413"/>
          <p14:tracePt t="54806" x="5986463" y="763588"/>
          <p14:tracePt t="54816" x="5964238" y="774700"/>
          <p14:tracePt t="54824" x="5956300" y="774700"/>
          <p14:tracePt t="54834" x="5945188" y="782638"/>
          <p14:tracePt t="54842" x="5937250" y="785813"/>
          <p14:tracePt t="54854" x="5918200" y="801688"/>
          <p14:tracePt t="54868" x="5892800" y="827088"/>
          <p14:tracePt t="54877" x="5884863" y="838200"/>
          <p14:tracePt t="54891" x="5862638" y="876300"/>
          <p14:tracePt t="54906" x="5846763" y="906463"/>
          <p14:tracePt t="54914" x="5843588" y="928688"/>
          <p14:tracePt t="54926" x="5843588" y="936625"/>
          <p14:tracePt t="54939" x="5843588" y="962025"/>
          <p14:tracePt t="54947" x="5851525" y="992188"/>
          <p14:tracePt t="54956" x="5862638" y="1019175"/>
          <p14:tracePt t="54969" x="5892800" y="1104900"/>
          <p14:tracePt t="54979" x="5911850" y="1149350"/>
          <p14:tracePt t="54995" x="5975350" y="1303338"/>
          <p14:tracePt t="55001" x="5994400" y="1336675"/>
          <p14:tracePt t="55030" x="6091238" y="1498600"/>
          <p14:tracePt t="55056" x="6162675" y="1584325"/>
          <p14:tracePt t="55066" x="6234113" y="1663700"/>
          <p14:tracePt t="55077" x="6278563" y="1719263"/>
          <p14:tracePt t="55087" x="6303963" y="1752600"/>
          <p14:tracePt t="55091" x="6342063" y="1793875"/>
          <p14:tracePt t="55107" x="6405563" y="1873250"/>
          <p14:tracePt t="55119" x="6446838" y="1914525"/>
          <p14:tracePt t="55135" x="6499225" y="1981200"/>
          <p14:tracePt t="55147" x="6543675" y="2041525"/>
          <p14:tracePt t="55154" x="6559550" y="2066925"/>
          <p14:tracePt t="55163" x="6581775" y="2093913"/>
          <p14:tracePt t="55184" x="6619875" y="2149475"/>
          <p14:tracePt t="55202" x="6689725" y="2228850"/>
          <p14:tracePt t="55226" x="6757988" y="2284413"/>
          <p14:tracePt t="55247" x="6794500" y="2322513"/>
          <p14:tracePt t="55259" x="6843713" y="2355850"/>
          <p14:tracePt t="55268" x="6862763" y="2370138"/>
          <p14:tracePt t="55278" x="6873875" y="2374900"/>
          <p14:tracePt t="55286" x="6888163" y="2386013"/>
          <p14:tracePt t="55310" x="6923088" y="2397125"/>
          <p14:tracePt t="55322" x="6937375" y="2400300"/>
          <p14:tracePt t="55332" x="6956425" y="2408238"/>
          <p14:tracePt t="55340" x="6967538" y="2411413"/>
          <p14:tracePt t="55348" x="6986588" y="2424113"/>
          <p14:tracePt t="55365" x="7016750" y="2435225"/>
          <p14:tracePt t="55376" x="7023100" y="2438400"/>
          <p14:tracePt t="55393" x="7046913" y="2446338"/>
          <p14:tracePt t="55397" x="7053263" y="2449513"/>
          <p14:tracePt t="55427" x="7080250" y="2449513"/>
          <p14:tracePt t="55435" x="7088188" y="2449513"/>
          <p14:tracePt t="55458" x="7102475" y="2416175"/>
          <p14:tracePt t="55463" x="7105650" y="2382838"/>
          <p14:tracePt t="55472" x="7105650" y="2344738"/>
          <p14:tracePt t="55488" x="7113588" y="2292350"/>
          <p14:tracePt t="55500" x="7116763" y="2254250"/>
          <p14:tracePt t="55523" x="7121525" y="2171700"/>
          <p14:tracePt t="55540" x="7121525" y="2138363"/>
          <p14:tracePt t="55555" x="7121525" y="2074863"/>
          <p14:tracePt t="55564" x="7105650" y="2014538"/>
          <p14:tracePt t="55579" x="7072313" y="1925638"/>
          <p14:tracePt t="55592" x="7050088" y="1854200"/>
          <p14:tracePt t="55600" x="7027863" y="1809750"/>
          <p14:tracePt t="55624" x="6994525" y="1722438"/>
          <p14:tracePt t="55639" x="6964363" y="1666875"/>
          <p14:tracePt t="55648" x="6959600" y="1647825"/>
          <p14:tracePt t="55660" x="6942138" y="1614488"/>
          <p14:tracePt t="55665" x="6929438" y="1576388"/>
          <p14:tracePt t="55683" x="6904038" y="1501775"/>
          <p14:tracePt t="55697" x="6851650" y="1371600"/>
          <p14:tracePt t="55709" x="6799263" y="1273175"/>
          <p14:tracePt t="55728" x="6742113" y="1176338"/>
          <p14:tracePt t="55742" x="6724650" y="1135063"/>
          <p14:tracePt t="55750" x="6716713" y="1108075"/>
          <p14:tracePt t="55760" x="6708775" y="1090613"/>
          <p14:tracePt t="55769" x="6700838" y="1071563"/>
          <p14:tracePt t="55773" x="6697663" y="1063625"/>
          <p14:tracePt t="55787" x="6689725" y="1055688"/>
          <p14:tracePt t="55805" x="6653213" y="1011238"/>
          <p14:tracePt t="55824" x="6611938" y="966788"/>
          <p14:tracePt t="55842" x="6551613" y="920750"/>
          <p14:tracePt t="55859" x="6469063" y="868363"/>
          <p14:tracePt t="55873" x="6394450" y="827088"/>
          <p14:tracePt t="55883" x="6356350" y="815975"/>
          <p14:tracePt t="55890" x="6323013" y="801688"/>
          <p14:tracePt t="55904" x="6270625" y="782638"/>
          <p14:tracePt t="55911" x="6259513" y="774700"/>
          <p14:tracePt t="55929" x="6237288" y="763588"/>
          <p14:tracePt t="55944" x="6221413" y="752475"/>
          <p14:tracePt t="55956" x="6215063" y="746125"/>
          <p14:tracePt t="55964" x="6207125" y="738188"/>
          <p14:tracePt t="55969" x="6196013" y="730250"/>
          <p14:tracePt t="55979" x="6176963" y="722313"/>
          <p14:tracePt t="55989" x="6151563" y="715963"/>
          <p14:tracePt t="55997" x="6121400" y="704850"/>
          <p14:tracePt t="56012" x="6034088" y="681038"/>
          <p14:tracePt t="56024" x="5964238" y="663575"/>
          <p14:tracePt t="56036" x="5937250" y="663575"/>
          <p14:tracePt t="56050" x="5903913" y="658813"/>
          <p14:tracePt t="56061" x="5888038" y="658813"/>
          <p14:tracePt t="56078" x="5881688" y="666750"/>
          <p14:tracePt t="56093" x="5859463" y="685800"/>
          <p14:tracePt t="56102" x="5851525" y="696913"/>
          <p14:tracePt t="56119" x="5810250" y="733425"/>
          <p14:tracePt t="56133" x="5753100" y="798513"/>
          <p14:tracePt t="56142" x="5741988" y="809625"/>
          <p14:tracePt t="56154" x="5689600" y="876300"/>
          <p14:tracePt t="56176" x="5664200" y="950913"/>
          <p14:tracePt t="56195" x="5664200" y="1025525"/>
          <p14:tracePt t="56205" x="5664200" y="1071563"/>
          <p14:tracePt t="56213" x="5675313" y="1104900"/>
          <p14:tracePt t="56220" x="5694363" y="1138238"/>
          <p14:tracePt t="56229" x="5708650" y="1179513"/>
          <p14:tracePt t="56239" x="5719763" y="1209675"/>
          <p14:tracePt t="56245" x="5738813" y="1243013"/>
          <p14:tracePt t="56257" x="5765800" y="1330325"/>
          <p14:tracePt t="56273" x="5802313" y="1411288"/>
          <p14:tracePt t="56285" x="5818188" y="1438275"/>
          <p14:tracePt t="56292" x="5832475" y="1465263"/>
          <p14:tracePt t="56300" x="5846763" y="1482725"/>
          <p14:tracePt t="56318" x="5884863" y="1528763"/>
          <p14:tracePt t="56330" x="5948363" y="1606550"/>
          <p14:tracePt t="56341" x="5975350" y="1633538"/>
          <p14:tracePt t="56347" x="6022975" y="1674813"/>
          <p14:tracePt t="56358" x="6061075" y="1719263"/>
          <p14:tracePt t="56373" x="6127750" y="1785938"/>
          <p14:tracePt t="56382" x="6173788" y="1824038"/>
          <p14:tracePt t="56400" x="6240463" y="1887538"/>
          <p14:tracePt t="56406" x="6267450" y="1914525"/>
          <p14:tracePt t="56413" x="6327775" y="1966913"/>
          <p14:tracePt t="56426" x="6375400" y="2008188"/>
          <p14:tracePt t="56440" x="6450013" y="2078038"/>
          <p14:tracePt t="56453" x="6499225" y="2119313"/>
          <p14:tracePt t="56460" x="6540500" y="2157413"/>
          <p14:tracePt t="56468" x="6559550" y="2168525"/>
          <p14:tracePt t="56475" x="6581775" y="2190750"/>
          <p14:tracePt t="56487" x="6600825" y="2206625"/>
          <p14:tracePt t="56500" x="6637338" y="2239963"/>
          <p14:tracePt t="56512" x="6653213" y="2259013"/>
          <p14:tracePt t="56524" x="6716713" y="2314575"/>
          <p14:tracePt t="56532" x="6750050" y="2336800"/>
          <p14:tracePt t="56540" x="6761163" y="2352675"/>
          <p14:tracePt t="56556" x="6818313" y="2400300"/>
          <p14:tracePt t="56566" x="6835775" y="2419350"/>
          <p14:tracePt t="56573" x="6851650" y="2435225"/>
          <p14:tracePt t="56582" x="6862763" y="2446338"/>
          <p14:tracePt t="56587" x="6884988" y="2460625"/>
          <p14:tracePt t="56597" x="6896100" y="2476500"/>
          <p14:tracePt t="56605" x="6904038" y="2479675"/>
          <p14:tracePt t="56631" x="6923088" y="2490788"/>
          <p14:tracePt t="56641" x="6929438" y="2490788"/>
          <p14:tracePt t="56647" x="6934200" y="2490788"/>
          <p14:tracePt t="56665" x="6953250" y="2498725"/>
          <p14:tracePt t="56679" x="6970713" y="2501900"/>
          <p14:tracePt t="56696" x="6978650" y="2505075"/>
          <p14:tracePt t="56721" x="6981825" y="2505075"/>
          <p14:tracePt t="56742" x="6986588" y="2476500"/>
          <p14:tracePt t="56751" x="6986588" y="2449513"/>
          <p14:tracePt t="56760" x="6986588" y="2405063"/>
          <p14:tracePt t="56779" x="6986588" y="2306638"/>
          <p14:tracePt t="56790" x="6986588" y="2236788"/>
          <p14:tracePt t="56811" x="6986588" y="2176463"/>
          <p14:tracePt t="56826" x="6978650" y="2097088"/>
          <p14:tracePt t="56842" x="6959600" y="1984375"/>
          <p14:tracePt t="56852" x="6956425" y="1966913"/>
          <p14:tracePt t="56869" x="6843713" y="1744663"/>
          <p14:tracePt t="56877" x="6813550" y="1704975"/>
          <p14:tracePt t="56886" x="6731000" y="1606550"/>
          <p14:tracePt t="56893" x="6667500" y="1535113"/>
          <p14:tracePt t="56904" x="6619875" y="1487488"/>
          <p14:tracePt t="56916" x="6570663" y="1441450"/>
          <p14:tracePt t="56933" x="6477000" y="1355725"/>
          <p14:tracePt t="56941" x="6424613" y="1300163"/>
          <p14:tracePt t="56964" x="6334125" y="1195388"/>
          <p14:tracePt t="56971" x="6311900" y="1160463"/>
          <p14:tracePt t="56981" x="6289675" y="1135063"/>
          <p14:tracePt t="56993" x="6248400" y="1085850"/>
          <p14:tracePt t="56999" x="6226175" y="1074738"/>
          <p14:tracePt t="57008" x="6215063" y="1060450"/>
          <p14:tracePt t="57024" x="6188075" y="1025525"/>
          <p14:tracePt t="57032" x="6157913" y="1000125"/>
          <p14:tracePt t="57040" x="6143625" y="973138"/>
          <p14:tracePt t="57056" x="6105525" y="906463"/>
          <p14:tracePt t="57066" x="6075363" y="857250"/>
          <p14:tracePt t="57077" x="6057900" y="823913"/>
          <p14:tracePt t="57087" x="6011863" y="763588"/>
          <p14:tracePt t="57095" x="5997575" y="746125"/>
          <p14:tracePt t="57113" x="5975350" y="711200"/>
          <p14:tracePt t="57124" x="5967413" y="704850"/>
          <p14:tracePt t="57136" x="5953125" y="688975"/>
          <p14:tracePt t="57144" x="5945188" y="685800"/>
          <p14:tracePt t="57151" x="5940425" y="681038"/>
          <p14:tracePt t="57160" x="5937250" y="681038"/>
          <p14:tracePt t="57184" x="5926138" y="677863"/>
          <p14:tracePt t="57196" x="5911850" y="669925"/>
          <p14:tracePt t="57205" x="5903913" y="666750"/>
          <p14:tracePt t="57214" x="5892800" y="666750"/>
          <p14:tracePt t="57242" x="5873750" y="663575"/>
          <p14:tracePt t="57253" x="5865813" y="669925"/>
          <p14:tracePt t="57258" x="5862638" y="677863"/>
          <p14:tracePt t="57268" x="5846763" y="704850"/>
          <p14:tracePt t="57273" x="5840413" y="733425"/>
          <p14:tracePt t="57284" x="5835650" y="757238"/>
          <p14:tracePt t="57298" x="5832475" y="842963"/>
          <p14:tracePt t="57322" x="5824538" y="1008063"/>
          <p14:tracePt t="57332" x="5824538" y="1060450"/>
          <p14:tracePt t="57341" x="5824538" y="1096963"/>
          <p14:tracePt t="57351" x="5840413" y="1171575"/>
          <p14:tracePt t="57362" x="5870575" y="1273175"/>
          <p14:tracePt t="57370" x="5892800" y="1336675"/>
          <p14:tracePt t="57381" x="5918200" y="1389063"/>
          <p14:tracePt t="57391" x="5934075" y="1430338"/>
          <p14:tracePt t="57404" x="5994400" y="1520825"/>
          <p14:tracePt t="57411" x="6022975" y="1554163"/>
          <p14:tracePt t="57428" x="6094413" y="1639888"/>
          <p14:tracePt t="57439" x="6162675" y="1708150"/>
          <p14:tracePt t="57446" x="6215063" y="1763713"/>
          <p14:tracePt t="57461" x="6300788" y="1854200"/>
          <p14:tracePt t="57473" x="6367463" y="1931988"/>
          <p14:tracePt t="57485" x="6397625" y="1966913"/>
          <p14:tracePt t="57491" x="6435725" y="2014538"/>
          <p14:tracePt t="57502" x="6477000" y="2063750"/>
          <p14:tracePt t="57513" x="6499225" y="2082800"/>
          <p14:tracePt t="57528" x="6581775" y="2168525"/>
          <p14:tracePt t="57537" x="6604000" y="2190750"/>
          <p14:tracePt t="57549" x="6648450" y="2232025"/>
          <p14:tracePt t="57566" x="6683375" y="2254250"/>
          <p14:tracePt t="57578" x="6694488" y="2262188"/>
          <p14:tracePt t="57584" x="6708775" y="2265363"/>
          <p14:tracePt t="57591" x="6724650" y="2273300"/>
          <p14:tracePt t="57597" x="6731000" y="2276475"/>
          <p14:tracePt t="57607" x="6746875" y="2281238"/>
          <p14:tracePt t="57621" x="6769100" y="2292350"/>
          <p14:tracePt t="57628" x="6788150" y="2300288"/>
          <p14:tracePt t="57644" x="6840538" y="2325688"/>
          <p14:tracePt t="57653" x="6865938" y="2341563"/>
          <p14:tracePt t="57671" x="6911975" y="2370138"/>
          <p14:tracePt t="57680" x="6929438" y="2382838"/>
          <p14:tracePt t="57686" x="6945313" y="2393950"/>
          <p14:tracePt t="57695" x="6959600" y="2405063"/>
          <p14:tracePt t="57702" x="6975475" y="2411413"/>
          <p14:tracePt t="57707" x="6994525" y="2419350"/>
          <p14:tracePt t="57720" x="7008813" y="2427288"/>
          <p14:tracePt t="57728" x="7016750" y="2435225"/>
          <p14:tracePt t="57739" x="7027863" y="2438400"/>
          <p14:tracePt t="57749" x="7031038" y="2438400"/>
          <p14:tracePt t="57758" x="7034213" y="2438400"/>
          <p14:tracePt t="57775" x="7038975" y="2438400"/>
          <p14:tracePt t="57799" x="7042150" y="2438400"/>
          <p14:tracePt t="57867" x="7042150" y="2430463"/>
          <p14:tracePt t="57874" x="7046913" y="2427288"/>
          <p14:tracePt t="57891" x="7046913" y="2424113"/>
          <p14:tracePt t="57901" x="7050088" y="2419350"/>
          <p14:tracePt t="58149" x="0" y="0"/>
        </p14:tracePtLst>
        <p14:tracePtLst>
          <p14:tracePt t="63778" x="3349625" y="5761038"/>
          <p14:tracePt t="63792" x="3333750" y="5753100"/>
          <p14:tracePt t="63804" x="3330575" y="5749925"/>
          <p14:tracePt t="63813" x="3325813" y="5745163"/>
          <p14:tracePt t="63825" x="3322638" y="5741988"/>
          <p14:tracePt t="63835" x="0" y="0"/>
        </p14:tracePtLst>
        <p14:tracePtLst>
          <p14:tracePt t="64471" x="3019425" y="5865813"/>
          <p14:tracePt t="64487" x="3033713" y="5861050"/>
          <p14:tracePt t="64502" x="3068638" y="5854700"/>
          <p14:tracePt t="64509" x="3090863" y="5854700"/>
          <p14:tracePt t="64524" x="3154363" y="5854700"/>
          <p14:tracePt t="64539" x="3214688" y="5854700"/>
          <p14:tracePt t="64552" x="3225800" y="5854700"/>
          <p14:tracePt t="64560" x="3248025" y="5854700"/>
          <p14:tracePt t="64568" x="3278188" y="5854700"/>
          <p14:tracePt t="64595" x="3314700" y="5854700"/>
          <p14:tracePt t="64607" x="3322638" y="5854700"/>
          <p14:tracePt t="64627" x="3325813" y="5849938"/>
          <p14:tracePt t="64838" x="0" y="0"/>
        </p14:tracePtLst>
        <p14:tracePtLst>
          <p14:tracePt t="65226" x="2992438" y="6165850"/>
          <p14:tracePt t="65247" x="2997200" y="6161088"/>
          <p14:tracePt t="65266" x="2997200" y="6157913"/>
          <p14:tracePt t="65279" x="3008313" y="6153150"/>
          <p14:tracePt t="65287" x="3019425" y="6153150"/>
          <p14:tracePt t="65294" x="3033713" y="6149975"/>
          <p14:tracePt t="65306" x="3057525" y="6146800"/>
          <p14:tracePt t="65314" x="3086100" y="6138863"/>
          <p14:tracePt t="65331" x="3187700" y="6127750"/>
          <p14:tracePt t="65340" x="3217863" y="6127750"/>
          <p14:tracePt t="65346" x="3248025" y="6124575"/>
          <p14:tracePt t="65360" x="3292475" y="6119813"/>
          <p14:tracePt t="65368" x="3308350" y="6119813"/>
          <p14:tracePt t="65377" x="3314700" y="6116638"/>
          <p14:tracePt t="65394" x="3319463" y="6116638"/>
          <p14:tracePt t="65513" x="3319463" y="6111875"/>
          <p14:tracePt t="65523" x="0" y="0"/>
        </p14:tracePtLst>
        <p14:tracePtLst>
          <p14:tracePt t="65922" x="2887663" y="6397625"/>
          <p14:tracePt t="65928" x="2928938" y="6397625"/>
          <p14:tracePt t="65936" x="2959100" y="6405563"/>
          <p14:tracePt t="65949" x="3027363" y="6405563"/>
          <p14:tracePt t="65958" x="3049588" y="6405563"/>
          <p14:tracePt t="65971" x="3094038" y="6405563"/>
          <p14:tracePt t="65980" x="3101975" y="6405563"/>
          <p14:tracePt t="65992" x="3165475" y="6405563"/>
          <p14:tracePt t="66008" x="3225800" y="6397625"/>
          <p14:tracePt t="66025" x="3289300" y="6386513"/>
          <p14:tracePt t="66036" x="3319463" y="6386513"/>
          <p14:tracePt t="66044" x="3344863" y="6381750"/>
          <p14:tracePt t="66059" x="3390900" y="6378575"/>
          <p14:tracePt t="66067" x="3430588" y="6370638"/>
          <p14:tracePt t="66083" x="3476625" y="6367463"/>
          <p14:tracePt t="66101" x="3509963" y="6367463"/>
          <p14:tracePt t="66114" x="3540125" y="6364288"/>
          <p14:tracePt t="66121" x="3562350" y="6364288"/>
          <p14:tracePt t="66128" x="3584575" y="6364288"/>
          <p14:tracePt t="66136" x="3622675" y="6364288"/>
          <p14:tracePt t="66147" x="3633788" y="6364288"/>
          <p14:tracePt t="66161" x="3694113" y="6364288"/>
          <p14:tracePt t="66171" x="3724275" y="6364288"/>
          <p14:tracePt t="66184" x="3771900" y="6364288"/>
          <p14:tracePt t="66193" x="3794125" y="6364288"/>
          <p14:tracePt t="66211" x="3829050" y="6364288"/>
          <p14:tracePt t="66217" x="3846513" y="6364288"/>
          <p14:tracePt t="66232" x="3873500" y="6364288"/>
          <p14:tracePt t="66239" x="3892550" y="6364288"/>
          <p14:tracePt t="66269" x="3933825" y="6364288"/>
          <p14:tracePt t="66282" x="3963988" y="6359525"/>
          <p14:tracePt t="66292" x="3970338" y="6359525"/>
          <p14:tracePt t="66310" x="3978275" y="6359525"/>
          <p14:tracePt t="66328" x="3986213" y="6356350"/>
          <p14:tracePt t="66340" x="4000500" y="6351588"/>
          <p14:tracePt t="66348" x="4011613" y="6351588"/>
          <p14:tracePt t="66371" x="4049713" y="6340475"/>
          <p14:tracePt t="66378" x="4060825" y="6340475"/>
          <p14:tracePt t="66395" x="4086225" y="6340475"/>
          <p14:tracePt t="66410" x="4097338" y="6340475"/>
          <p14:tracePt t="66419" x="4102100" y="6340475"/>
          <p14:tracePt t="66428" x="4105275" y="6340475"/>
          <p14:tracePt t="66467" x="4110038" y="6340475"/>
          <p14:tracePt t="66475" x="4113213" y="6340475"/>
          <p14:tracePt t="66482" x="4121150" y="6340475"/>
          <p14:tracePt t="66494" x="4135438" y="6337300"/>
          <p14:tracePt t="66506" x="4168775" y="6337300"/>
          <p14:tracePt t="66517" x="4184650" y="6337300"/>
          <p14:tracePt t="66527" x="4198938" y="6337300"/>
          <p14:tracePt t="66535" x="4206875" y="6337300"/>
          <p14:tracePt t="66549" x="4217988" y="6337300"/>
          <p14:tracePt t="66570" x="4221163" y="6337300"/>
          <p14:tracePt t="66772" x="0" y="0"/>
        </p14:tracePtLst>
        <p14:tracePtLst>
          <p14:tracePt t="76703" x="3565525" y="5846763"/>
          <p14:tracePt t="76773" x="3570288" y="5843588"/>
          <p14:tracePt t="76781" x="3578225" y="5843588"/>
          <p14:tracePt t="76788" x="3584575" y="5838825"/>
          <p14:tracePt t="76806" x="3611563" y="5838825"/>
          <p14:tracePt t="76818" x="3622675" y="5838825"/>
          <p14:tracePt t="76830" x="3656013" y="5838825"/>
          <p14:tracePt t="76844" x="3708400" y="5838825"/>
          <p14:tracePt t="76852" x="3735388" y="5843588"/>
          <p14:tracePt t="76864" x="3763963" y="5843588"/>
          <p14:tracePt t="76872" x="3794125" y="5843588"/>
          <p14:tracePt t="76888" x="3865563" y="5849938"/>
          <p14:tracePt t="76896" x="3895725" y="5854700"/>
          <p14:tracePt t="76911" x="3937000" y="5854700"/>
          <p14:tracePt t="76933" x="3992563" y="5861050"/>
          <p14:tracePt t="76948" x="4000500" y="5861050"/>
          <p14:tracePt t="76967" x="4005263" y="5861050"/>
          <p14:tracePt t="76973" x="4008438" y="5861050"/>
          <p14:tracePt t="76983" x="4011613" y="5861050"/>
          <p14:tracePt t="76994" x="4016375" y="5861050"/>
          <p14:tracePt t="77003" x="4019550" y="5861050"/>
          <p14:tracePt t="77033" x="4022725" y="5861050"/>
          <p14:tracePt t="77098" x="4016375" y="5865813"/>
          <p14:tracePt t="77110" x="3986213" y="5872163"/>
          <p14:tracePt t="77127" x="3917950" y="5876925"/>
          <p14:tracePt t="77137" x="3870325" y="5876925"/>
          <p14:tracePt t="77144" x="3832225" y="5876925"/>
          <p14:tracePt t="77151" x="3794125" y="5880100"/>
          <p14:tracePt t="77160" x="3771900" y="5880100"/>
          <p14:tracePt t="77184" x="3708400" y="5880100"/>
          <p14:tracePt t="77193" x="3697288" y="5880100"/>
          <p14:tracePt t="77210" x="3686175" y="5880100"/>
          <p14:tracePt t="77218" x="3683000" y="5880100"/>
          <p14:tracePt t="77330" x="3694113" y="5880100"/>
          <p14:tracePt t="77338" x="3705225" y="5880100"/>
          <p14:tracePt t="77344" x="3735388" y="5880100"/>
          <p14:tracePt t="77353" x="3794125" y="5880100"/>
          <p14:tracePt t="77384" x="3986213" y="5910263"/>
          <p14:tracePt t="77395" x="4022725" y="5918200"/>
          <p14:tracePt t="77409" x="4079875" y="5932488"/>
          <p14:tracePt t="77424" x="4127500" y="5940425"/>
          <p14:tracePt t="77438" x="4135438" y="5940425"/>
          <p14:tracePt t="77447" x="4143375" y="5940425"/>
          <p14:tracePt t="77459" x="4146550" y="5940425"/>
          <p14:tracePt t="77597" x="4151313" y="5940425"/>
          <p14:tracePt t="77620" x="4157663" y="5940425"/>
          <p14:tracePt t="77633" x="4168775" y="5940425"/>
          <p14:tracePt t="77651" x="4173538" y="5940425"/>
          <p14:tracePt t="77658" x="4176713" y="5940425"/>
          <p14:tracePt t="77663" x="0" y="0"/>
        </p14:tracePtLst>
        <p14:tracePtLst>
          <p14:tracePt t="80379" x="3044825" y="6411913"/>
          <p14:tracePt t="80415" x="3044825" y="6408738"/>
          <p14:tracePt t="80421" x="3057525" y="6405563"/>
          <p14:tracePt t="80442" x="3074988" y="6397625"/>
          <p14:tracePt t="80456" x="3097213" y="6392863"/>
          <p14:tracePt t="80471" x="3146425" y="6392863"/>
          <p14:tracePt t="80480" x="3190875" y="6392863"/>
          <p14:tracePt t="80486" x="3236913" y="6392863"/>
          <p14:tracePt t="80505" x="3333750" y="6392863"/>
          <p14:tracePt t="80515" x="3386138" y="6392863"/>
          <p14:tracePt t="80528" x="3460750" y="6392863"/>
          <p14:tracePt t="80541" x="3517900" y="6392863"/>
          <p14:tracePt t="80553" x="3543300" y="6392863"/>
          <p14:tracePt t="80570" x="3611563" y="6392863"/>
          <p14:tracePt t="80590" x="3711575" y="6389688"/>
          <p14:tracePt t="80599" x="3730625" y="6381750"/>
          <p14:tracePt t="80614" x="3821113" y="6378575"/>
          <p14:tracePt t="80626" x="3895725" y="6378575"/>
          <p14:tracePt t="80632" x="3970338" y="6378575"/>
          <p14:tracePt t="80645" x="4052888" y="6378575"/>
          <p14:tracePt t="80655" x="4075113" y="6378575"/>
          <p14:tracePt t="80668" x="4105275" y="6378575"/>
          <p14:tracePt t="80676" x="4132263" y="6378575"/>
          <p14:tracePt t="80685" x="4143375" y="6378575"/>
          <p14:tracePt t="80699" x="4157663" y="6378575"/>
          <p14:tracePt t="80710" x="4165600" y="6375400"/>
          <p14:tracePt t="80721" x="4173538" y="6375400"/>
          <p14:tracePt t="80730" x="4176713" y="6375400"/>
          <p14:tracePt t="80740" x="4179888" y="6375400"/>
          <p14:tracePt t="80753" x="4184650" y="6375400"/>
          <p14:tracePt t="80778" x="4187825" y="6375400"/>
          <p14:tracePt t="80786" x="4191000" y="6375400"/>
          <p14:tracePt t="80809" x="4217988" y="6375400"/>
          <p14:tracePt t="80819" x="4240213" y="6375400"/>
          <p14:tracePt t="80834" x="4267200" y="6375400"/>
          <p14:tracePt t="80844" x="4281488" y="6375400"/>
          <p14:tracePt t="80851" x="4289425" y="6375400"/>
          <p14:tracePt t="80863" x="4300538" y="6378575"/>
          <p14:tracePt t="80874" x="4303713" y="6378575"/>
          <p14:tracePt t="80885" x="4308475" y="6378575"/>
          <p14:tracePt t="8098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56C0E-BC0C-4099-B686-73994A43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4" y="1124744"/>
            <a:ext cx="3153971" cy="3168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B15636-F63A-4310-B0DF-A50D8F095D07}"/>
              </a:ext>
            </a:extLst>
          </p:cNvPr>
          <p:cNvSpPr txBox="1"/>
          <p:nvPr/>
        </p:nvSpPr>
        <p:spPr>
          <a:xfrm>
            <a:off x="4355976" y="1124744"/>
            <a:ext cx="43211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 resolution/sensitivity polarization: </a:t>
            </a:r>
          </a:p>
          <a:p>
            <a:r>
              <a:rPr lang="en-GB" sz="1600" dirty="0"/>
              <a:t>precision small-scale T, E + much better B</a:t>
            </a: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DE4853-930B-4B08-96CC-63483A34B2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4896544" cy="3543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B5086-4149-437D-A3AB-45537D4A8F91}"/>
              </a:ext>
            </a:extLst>
          </p:cNvPr>
          <p:cNvSpPr txBox="1"/>
          <p:nvPr/>
        </p:nvSpPr>
        <p:spPr>
          <a:xfrm>
            <a:off x="6516216" y="2734615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EE polarization noise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3F20A-939C-4532-AFE7-799914BE782E}"/>
              </a:ext>
            </a:extLst>
          </p:cNvPr>
          <p:cNvSpPr txBox="1"/>
          <p:nvPr/>
        </p:nvSpPr>
        <p:spPr>
          <a:xfrm>
            <a:off x="587520" y="4335473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 </a:t>
            </a:r>
            <a:r>
              <a:rPr lang="en-GB" sz="1400" dirty="0" err="1"/>
              <a:t>ActPol</a:t>
            </a:r>
            <a:r>
              <a:rPr lang="en-GB" sz="1400" dirty="0"/>
              <a:t>, SPTpol (now) </a:t>
            </a:r>
          </a:p>
          <a:p>
            <a:r>
              <a:rPr lang="en-GB" sz="1400" dirty="0"/>
              <a:t>+ CMB-S4, </a:t>
            </a:r>
            <a:r>
              <a:rPr lang="en-GB" sz="1400" dirty="0" err="1"/>
              <a:t>LiteBird</a:t>
            </a:r>
            <a:r>
              <a:rPr lang="en-GB" sz="1400" dirty="0"/>
              <a:t> (beyond)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E55F2-BDED-3947-7B31-0C8B2FC69DAB}"/>
              </a:ext>
            </a:extLst>
          </p:cNvPr>
          <p:cNvSpPr txBox="1"/>
          <p:nvPr/>
        </p:nvSpPr>
        <p:spPr>
          <a:xfrm>
            <a:off x="3419872" y="277488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207182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A1C3-6499-9D7E-A1B2-A4D45C07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Lensing post-Born rotation</a:t>
            </a:r>
            <a:br>
              <a:rPr lang="en-US" sz="3600" dirty="0"/>
            </a:br>
            <a:r>
              <a:rPr lang="en-US" sz="1800" dirty="0"/>
              <a:t>(lens-lens coupling)</a:t>
            </a:r>
            <a:endParaRPr lang="en-US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12E1B-4C3A-4279-862F-D2812377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8224" y="6481577"/>
            <a:ext cx="2895600" cy="476250"/>
          </a:xfrm>
        </p:spPr>
        <p:txBody>
          <a:bodyPr/>
          <a:lstStyle/>
          <a:p>
            <a:r>
              <a:rPr lang="en-US" dirty="0"/>
              <a:t>Mathew Robertson </a:t>
            </a:r>
          </a:p>
        </p:txBody>
      </p:sp>
      <p:pic>
        <p:nvPicPr>
          <p:cNvPr id="11292" name="Picture 28">
            <a:extLst>
              <a:ext uri="{FF2B5EF4-FFF2-40B4-BE49-F238E27FC236}">
                <a16:creationId xmlns:a16="http://schemas.microsoft.com/office/drawing/2014/main" id="{FB51FDBA-1B26-4A6F-EE80-24E92E7E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7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6" name="Picture 32">
            <a:extLst>
              <a:ext uri="{FF2B5EF4-FFF2-40B4-BE49-F238E27FC236}">
                <a16:creationId xmlns:a16="http://schemas.microsoft.com/office/drawing/2014/main" id="{C831D375-6E1E-CD62-8787-F90DBAF1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85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8" name="Picture 34">
            <a:extLst>
              <a:ext uri="{FF2B5EF4-FFF2-40B4-BE49-F238E27FC236}">
                <a16:creationId xmlns:a16="http://schemas.microsoft.com/office/drawing/2014/main" id="{05B5813F-DEDA-5811-2D76-CB2895BC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074397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8F0258-D7CC-40F3-2B7B-0F73DF7664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01"/>
          <a:stretch/>
        </p:blipFill>
        <p:spPr>
          <a:xfrm>
            <a:off x="3824831" y="2516614"/>
            <a:ext cx="2665653" cy="984450"/>
          </a:xfrm>
          <a:prstGeom prst="rect">
            <a:avLst/>
          </a:prstGeom>
        </p:spPr>
      </p:pic>
      <p:pic>
        <p:nvPicPr>
          <p:cNvPr id="11290" name="Picture 26">
            <a:extLst>
              <a:ext uri="{FF2B5EF4-FFF2-40B4-BE49-F238E27FC236}">
                <a16:creationId xmlns:a16="http://schemas.microsoft.com/office/drawing/2014/main" id="{FBCD462A-53F1-C773-6C74-E25A9165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60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" name="Picture 30">
            <a:extLst>
              <a:ext uri="{FF2B5EF4-FFF2-40B4-BE49-F238E27FC236}">
                <a16:creationId xmlns:a16="http://schemas.microsoft.com/office/drawing/2014/main" id="{41B27F58-DE79-EE98-FAC6-6252DA3A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72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B9127F-4875-E786-3DDE-4B943521D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184" y="3256845"/>
            <a:ext cx="1819380" cy="3924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5CA5E3-B5C1-83B3-97C2-DFA96B606DBE}"/>
              </a:ext>
            </a:extLst>
          </p:cNvPr>
          <p:cNvCxnSpPr>
            <a:cxnSpLocks/>
          </p:cNvCxnSpPr>
          <p:nvPr/>
        </p:nvCxnSpPr>
        <p:spPr>
          <a:xfrm>
            <a:off x="1494807" y="4273195"/>
            <a:ext cx="7054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933828F-70E8-2A3A-6A08-8007D24FB46F}"/>
              </a:ext>
            </a:extLst>
          </p:cNvPr>
          <p:cNvSpPr txBox="1"/>
          <p:nvPr/>
        </p:nvSpPr>
        <p:spPr>
          <a:xfrm>
            <a:off x="3422776" y="4018773"/>
            <a:ext cx="3169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C59258-CE4F-04B5-C3BD-8A465DCDB5D4}"/>
              </a:ext>
            </a:extLst>
          </p:cNvPr>
          <p:cNvSpPr txBox="1"/>
          <p:nvPr/>
        </p:nvSpPr>
        <p:spPr>
          <a:xfrm>
            <a:off x="5273602" y="4018773"/>
            <a:ext cx="3169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1E8E9B3-72BC-E651-1B6A-1F73A5937E4E}"/>
                  </a:ext>
                </a:extLst>
              </p:cNvPr>
              <p:cNvSpPr txBox="1"/>
              <p:nvPr/>
            </p:nvSpPr>
            <p:spPr>
              <a:xfrm>
                <a:off x="6787923" y="4018773"/>
                <a:ext cx="31698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∋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1E8E9B3-72BC-E651-1B6A-1F73A5937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923" y="4018773"/>
                <a:ext cx="316981" cy="415498"/>
              </a:xfrm>
              <a:prstGeom prst="rect">
                <a:avLst/>
              </a:prstGeom>
              <a:blipFill>
                <a:blip r:embed="rId9"/>
                <a:stretch>
                  <a:fillRect r="-5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6B35DF5-3622-9931-BCDD-D968C7881867}"/>
              </a:ext>
            </a:extLst>
          </p:cNvPr>
          <p:cNvSpPr txBox="1"/>
          <p:nvPr/>
        </p:nvSpPr>
        <p:spPr>
          <a:xfrm>
            <a:off x="628650" y="5065824"/>
            <a:ext cx="7905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Source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EE9F03-D8FD-B5E8-1E6C-A2B8F085C85D}"/>
              </a:ext>
            </a:extLst>
          </p:cNvPr>
          <p:cNvSpPr txBox="1"/>
          <p:nvPr/>
        </p:nvSpPr>
        <p:spPr>
          <a:xfrm>
            <a:off x="2286325" y="5060634"/>
            <a:ext cx="9168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Sheared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F434D5-6C62-AE66-7CD0-8078B338B24B}"/>
              </a:ext>
            </a:extLst>
          </p:cNvPr>
          <p:cNvSpPr txBox="1"/>
          <p:nvPr/>
        </p:nvSpPr>
        <p:spPr>
          <a:xfrm>
            <a:off x="3895254" y="5076739"/>
            <a:ext cx="9168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Sheared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C19B5A-D51E-4E86-9C92-CF2BBF8DD620}"/>
              </a:ext>
            </a:extLst>
          </p:cNvPr>
          <p:cNvSpPr txBox="1"/>
          <p:nvPr/>
        </p:nvSpPr>
        <p:spPr>
          <a:xfrm>
            <a:off x="5752523" y="5076739"/>
            <a:ext cx="7319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Result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9261FB-4DA7-E3E2-EBEB-A7E4C9E246B2}"/>
              </a:ext>
            </a:extLst>
          </p:cNvPr>
          <p:cNvSpPr txBox="1"/>
          <p:nvPr/>
        </p:nvSpPr>
        <p:spPr>
          <a:xfrm>
            <a:off x="7424918" y="5060634"/>
            <a:ext cx="947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Rotation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98D07B-C9B3-95A1-45A3-A4BC2A14E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837" r="10059"/>
          <a:stretch/>
        </p:blipFill>
        <p:spPr>
          <a:xfrm>
            <a:off x="5051816" y="2056048"/>
            <a:ext cx="371894" cy="552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8DFD9E-80AF-6B83-191A-A12C4781C5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733" r="33728"/>
          <a:stretch/>
        </p:blipFill>
        <p:spPr>
          <a:xfrm>
            <a:off x="3739757" y="2056048"/>
            <a:ext cx="298424" cy="552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6A576-6E61-D30A-317F-1638237AB1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11" r="51669"/>
          <a:stretch/>
        </p:blipFill>
        <p:spPr>
          <a:xfrm>
            <a:off x="2838355" y="2073258"/>
            <a:ext cx="294899" cy="55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453D8-46EA-0D2F-6100-CB65D8F2DD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1547"/>
          <a:stretch/>
        </p:blipFill>
        <p:spPr>
          <a:xfrm>
            <a:off x="1177238" y="2073506"/>
            <a:ext cx="458009" cy="552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0BD9C6-CF12-172A-7E92-707E05876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14" r="46591"/>
          <a:stretch/>
        </p:blipFill>
        <p:spPr>
          <a:xfrm>
            <a:off x="2345923" y="2533139"/>
            <a:ext cx="1440953" cy="984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C59170-7AAD-8ED9-1842-1F7CBFE424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108"/>
          <a:stretch/>
        </p:blipFill>
        <p:spPr>
          <a:xfrm>
            <a:off x="697464" y="2522169"/>
            <a:ext cx="1634073" cy="9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138402</TotalTime>
  <Words>568</Words>
  <Application>Microsoft Office PowerPoint</Application>
  <PresentationFormat>On-screen Show (4:3)</PresentationFormat>
  <Paragraphs>122</Paragraphs>
  <Slides>20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Cambria Math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Lensing post-Born rotation (lens-lens coupling)</vt:lpstr>
      <vt:lpstr>PowerPoint Presentation</vt:lpstr>
      <vt:lpstr>Large Scale Structure</vt:lpstr>
      <vt:lpstr>Optimal rotation template</vt:lpstr>
      <vt:lpstr>True x Template</vt:lpstr>
      <vt:lpstr>Reconstruction x Template</vt:lpstr>
      <vt:lpstr>Bias (Gaussian)</vt:lpstr>
      <vt:lpstr>Cross spectra forecasts</vt:lpstr>
      <vt:lpstr>Conclusions</vt:lpstr>
      <vt:lpstr>Foreground bias</vt:lpstr>
      <vt:lpstr>Iterative bias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Antony Lewis</dc:creator>
  <cp:lastModifiedBy>Antony Lewis</cp:lastModifiedBy>
  <cp:revision>1289</cp:revision>
  <dcterms:created xsi:type="dcterms:W3CDTF">2004-11-25T09:35:39Z</dcterms:created>
  <dcterms:modified xsi:type="dcterms:W3CDTF">2024-04-05T21:24:23Z</dcterms:modified>
</cp:coreProperties>
</file>