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638" r:id="rId2"/>
    <p:sldId id="838" r:id="rId3"/>
    <p:sldId id="799" r:id="rId4"/>
    <p:sldId id="869" r:id="rId5"/>
    <p:sldId id="868" r:id="rId6"/>
    <p:sldId id="871" r:id="rId7"/>
    <p:sldId id="874" r:id="rId8"/>
    <p:sldId id="618" r:id="rId9"/>
    <p:sldId id="536" r:id="rId10"/>
    <p:sldId id="870" r:id="rId11"/>
    <p:sldId id="795" r:id="rId12"/>
    <p:sldId id="634" r:id="rId13"/>
    <p:sldId id="807" r:id="rId14"/>
    <p:sldId id="259" r:id="rId15"/>
    <p:sldId id="867" r:id="rId16"/>
    <p:sldId id="875" r:id="rId17"/>
    <p:sldId id="317" r:id="rId18"/>
    <p:sldId id="273" r:id="rId19"/>
    <p:sldId id="327" r:id="rId20"/>
    <p:sldId id="329" r:id="rId21"/>
    <p:sldId id="322" r:id="rId22"/>
    <p:sldId id="872" r:id="rId23"/>
    <p:sldId id="873" r:id="rId24"/>
    <p:sldId id="866" r:id="rId25"/>
    <p:sldId id="848" r:id="rId2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A12949-B4E8-4770-968A-B379A160A738}">
          <p14:sldIdLst>
            <p14:sldId id="638"/>
            <p14:sldId id="838"/>
            <p14:sldId id="799"/>
            <p14:sldId id="869"/>
            <p14:sldId id="868"/>
            <p14:sldId id="871"/>
            <p14:sldId id="874"/>
            <p14:sldId id="618"/>
            <p14:sldId id="536"/>
            <p14:sldId id="870"/>
            <p14:sldId id="795"/>
            <p14:sldId id="634"/>
            <p14:sldId id="807"/>
            <p14:sldId id="259"/>
            <p14:sldId id="867"/>
            <p14:sldId id="875"/>
            <p14:sldId id="317"/>
            <p14:sldId id="273"/>
            <p14:sldId id="327"/>
            <p14:sldId id="329"/>
            <p14:sldId id="322"/>
            <p14:sldId id="872"/>
            <p14:sldId id="873"/>
            <p14:sldId id="866"/>
            <p14:sldId id="8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y Lewis" initials="AL" lastIdx="1" clrIdx="0">
    <p:extLst>
      <p:ext uri="{19B8F6BF-5375-455C-9EA6-DF929625EA0E}">
        <p15:presenceInfo xmlns:p15="http://schemas.microsoft.com/office/powerpoint/2012/main" userId="S-1-5-21-75705773-993620836-2594085972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8448"/>
    <a:srgbClr val="FF00FF"/>
    <a:srgbClr val="D6A300"/>
    <a:srgbClr val="C9A79D"/>
    <a:srgbClr val="0000FF"/>
    <a:srgbClr val="339933"/>
    <a:srgbClr val="247AB5"/>
    <a:srgbClr val="9F9F9F"/>
    <a:srgbClr val="0E9E6E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6" autoAdjust="0"/>
    <p:restoredTop sz="95347" autoAdjust="0"/>
  </p:normalViewPr>
  <p:slideViewPr>
    <p:cSldViewPr>
      <p:cViewPr varScale="1">
        <p:scale>
          <a:sx n="87" d="100"/>
          <a:sy n="87" d="100"/>
        </p:scale>
        <p:origin x="52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26F658-2294-4ED3-B1DD-F8FD2C1D59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468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26F658-2294-4ED3-B1DD-F8FD2C1D59AB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46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55115-13DF-43F5-98A9-0C0E2B8E0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1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D71C-4063-45E6-BDE2-D6BD14224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E191A-B916-4645-AFB6-FF763745B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773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ADF9-4008-461A-A800-49FC60E451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52061-07C9-48DE-9A4C-8E3855E6E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1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41257-C4E2-4C88-8A01-EBD905ED44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8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20ADC-7DFC-4ED4-9D65-FDB2060AE8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45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2079-D85F-4090-95DB-057DDBFAFF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6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F25A2-5979-40DE-876D-D8FAAFEFF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64D2-9866-4DC4-8B40-962AD55335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8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593D2-1986-405F-9C77-A6345B5709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7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582B-DCB9-4E28-8A34-5222FBB7D4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09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D588AB-CADA-43D8-83EC-E9EBC368BC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3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139.png"/><Relationship Id="rId12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43.png"/><Relationship Id="rId5" Type="http://schemas.openxmlformats.org/officeDocument/2006/relationships/image" Target="../media/image137.png"/><Relationship Id="rId10" Type="http://schemas.openxmlformats.org/officeDocument/2006/relationships/image" Target="../media/image143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46.png"/><Relationship Id="rId4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9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48.png"/><Relationship Id="rId4" Type="http://schemas.openxmlformats.org/officeDocument/2006/relationships/image" Target="../media/image1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85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184.png"/><Relationship Id="rId17" Type="http://schemas.openxmlformats.org/officeDocument/2006/relationships/image" Target="../media/image55.png"/><Relationship Id="rId2" Type="http://schemas.openxmlformats.org/officeDocument/2006/relationships/image" Target="../media/image49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5" Type="http://schemas.openxmlformats.org/officeDocument/2006/relationships/image" Target="../media/image187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8.emf"/><Relationship Id="rId7" Type="http://schemas.openxmlformats.org/officeDocument/2006/relationships/image" Target="../media/image9.emf"/><Relationship Id="rId12" Type="http://schemas.openxmlformats.org/officeDocument/2006/relationships/image" Target="../media/image23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0" Type="http://schemas.openxmlformats.org/officeDocument/2006/relationships/image" Target="../media/image10.emf"/><Relationship Id="rId9" Type="http://schemas.openxmlformats.org/officeDocument/2006/relationships/image" Target="../media/image2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0FB7C9-3C06-4E6B-8E28-DA648C4AA6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01208"/>
            <a:ext cx="1476760" cy="129723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27B5316-2D91-B336-6650-252FAA976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5720" y="5157192"/>
            <a:ext cx="1476760" cy="1476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DD526-AC15-4E82-FB0A-9D6C22FA3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836712"/>
            <a:ext cx="4716524" cy="1229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E7ADF9-7438-BD8E-282B-C46641596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39713" y="1778760"/>
            <a:ext cx="464573" cy="20008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58BC33-0AA6-33A0-A18A-64E79452D507}"/>
              </a:ext>
            </a:extLst>
          </p:cNvPr>
          <p:cNvSpPr txBox="1"/>
          <p:nvPr/>
        </p:nvSpPr>
        <p:spPr>
          <a:xfrm>
            <a:off x="2935851" y="1267258"/>
            <a:ext cx="3823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a.k.a. B-mode shear (</a:t>
            </a:r>
            <a:r>
              <a:rPr lang="en-GB" sz="1400" i="1" dirty="0"/>
              <a:t>not</a:t>
            </a:r>
            <a:r>
              <a:rPr lang="en-GB" sz="1400" dirty="0"/>
              <a:t> polarization rotation)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47246-4E04-2EF9-1743-8E8B1C1AF336}"/>
              </a:ext>
            </a:extLst>
          </p:cNvPr>
          <p:cNvSpPr txBox="1"/>
          <p:nvPr/>
        </p:nvSpPr>
        <p:spPr>
          <a:xfrm>
            <a:off x="2339752" y="3354041"/>
            <a:ext cx="55836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+ Robertson, Fabbian, Carron, Lewis 2024 – see Mathew’s talk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645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"/>
    </mc:Choice>
    <mc:Fallback xmlns="">
      <p:transition spd="slow" advTm="117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8FAC32-BDCA-1592-B184-701C3B75B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86" y="1766271"/>
            <a:ext cx="9144000" cy="4532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01DE16-112A-30B4-B9FD-8B48C339EFC5}"/>
                  </a:ext>
                </a:extLst>
              </p:cNvPr>
              <p:cNvSpPr txBox="1"/>
              <p:nvPr/>
            </p:nvSpPr>
            <p:spPr>
              <a:xfrm>
                <a:off x="971600" y="404664"/>
                <a:ext cx="7414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𝜅𝜅𝜅</m:t>
                    </m:r>
                  </m:oMath>
                </a14:m>
                <a:r>
                  <a:rPr lang="en-GB" dirty="0"/>
                  <a:t> bispectrum: non-negligible, but partly cancels with LSS bispectrum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01DE16-112A-30B4-B9FD-8B48C339E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04664"/>
                <a:ext cx="7414017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A9E64E-CB04-3BED-99A4-B7B627F50547}"/>
              </a:ext>
            </a:extLst>
          </p:cNvPr>
          <p:cNvSpPr txBox="1"/>
          <p:nvPr/>
        </p:nvSpPr>
        <p:spPr>
          <a:xfrm>
            <a:off x="6732240" y="630932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Pratten &amp; Lewis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08F6F3-CCDB-D8C5-2707-51B8D8339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784522"/>
            <a:ext cx="7002186" cy="483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BB1C48-BB43-E645-9FE3-9A9CEF5D7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880" y="1252438"/>
            <a:ext cx="3985360" cy="4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6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2F9CC6-3705-4DF6-95D5-22A8CCA8F78E}"/>
              </a:ext>
            </a:extLst>
          </p:cNvPr>
          <p:cNvSpPr txBox="1"/>
          <p:nvPr/>
        </p:nvSpPr>
        <p:spPr>
          <a:xfrm>
            <a:off x="1907704" y="404664"/>
            <a:ext cx="5416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</a:rPr>
              <a:t>How do we measure the lensing?</a:t>
            </a:r>
          </a:p>
          <a:p>
            <a:pPr algn="ctr"/>
            <a:endParaRPr lang="en-GB" b="1" dirty="0">
              <a:solidFill>
                <a:schemeClr val="accent2"/>
              </a:solidFill>
            </a:endParaRPr>
          </a:p>
          <a:p>
            <a:pPr algn="ctr"/>
            <a:r>
              <a:rPr lang="en-GB" b="1" dirty="0">
                <a:solidFill>
                  <a:schemeClr val="accent2"/>
                </a:solidFill>
              </a:rPr>
              <a:t>Lensing Reconstruction – Quadratic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E24AF5-B36A-49E5-92E6-7340A430B6B0}"/>
              </a:ext>
            </a:extLst>
          </p:cNvPr>
          <p:cNvSpPr txBox="1"/>
          <p:nvPr/>
        </p:nvSpPr>
        <p:spPr>
          <a:xfrm>
            <a:off x="7236296" y="6525344"/>
            <a:ext cx="1880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Credit: Anthony Challinor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9FA58-11C8-5CCD-B5C7-8AC627234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7866001" cy="37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22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39752" y="296894"/>
                <a:ext cx="4971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2"/>
                    </a:solidFill>
                  </a:rPr>
                  <a:t>Naïve S/N for post-Born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GB" dirty="0">
                    <a:solidFill>
                      <a:schemeClr val="accent2"/>
                    </a:solidFill>
                  </a:rPr>
                  <a:t> and total bispectrum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296894"/>
                <a:ext cx="4971041" cy="369332"/>
              </a:xfrm>
              <a:prstGeom prst="rect">
                <a:avLst/>
              </a:prstGeom>
              <a:blipFill>
                <a:blip r:embed="rId2"/>
                <a:stretch>
                  <a:fillRect l="-1104" t="-10000" r="-368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556708" y="817216"/>
            <a:ext cx="250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Small but may be important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7115418" y="1413656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577454" y="6502371"/>
            <a:ext cx="2547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Pratten &amp; Lewis: arXiv:1605.05662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CCCF5-6A08-1314-9E1C-A66D0061E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82" y="1787803"/>
            <a:ext cx="7703991" cy="15661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9E79EC-9A52-B921-801F-D1FC8F2050FD}"/>
              </a:ext>
            </a:extLst>
          </p:cNvPr>
          <p:cNvSpPr/>
          <p:nvPr/>
        </p:nvSpPr>
        <p:spPr>
          <a:xfrm>
            <a:off x="7668344" y="1805824"/>
            <a:ext cx="1080120" cy="1926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421EE9-03B8-EDC7-6EBE-35E918A350E1}"/>
              </a:ext>
            </a:extLst>
          </p:cNvPr>
          <p:cNvSpPr/>
          <p:nvPr/>
        </p:nvSpPr>
        <p:spPr>
          <a:xfrm>
            <a:off x="6219589" y="1914137"/>
            <a:ext cx="630296" cy="1467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796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156C0E-BC0C-4099-B686-73994A43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4" y="1124744"/>
            <a:ext cx="3153971" cy="3168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B15636-F63A-4310-B0DF-A50D8F095D07}"/>
              </a:ext>
            </a:extLst>
          </p:cNvPr>
          <p:cNvSpPr txBox="1"/>
          <p:nvPr/>
        </p:nvSpPr>
        <p:spPr>
          <a:xfrm>
            <a:off x="4139952" y="970666"/>
            <a:ext cx="43211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High resolution/sensitivity polarization: </a:t>
            </a:r>
          </a:p>
          <a:p>
            <a:r>
              <a:rPr lang="en-GB" sz="1600" dirty="0"/>
              <a:t>precision small-scale T, E + much better B</a:t>
            </a: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DE4853-930B-4B08-96CC-63483A34B2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44" y="1808820"/>
            <a:ext cx="3384376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B5086-4149-437D-A3AB-45537D4A8F91}"/>
              </a:ext>
            </a:extLst>
          </p:cNvPr>
          <p:cNvSpPr txBox="1"/>
          <p:nvPr/>
        </p:nvSpPr>
        <p:spPr>
          <a:xfrm>
            <a:off x="6726637" y="1781157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EE polarization noise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3F20A-939C-4532-AFE7-799914BE782E}"/>
              </a:ext>
            </a:extLst>
          </p:cNvPr>
          <p:cNvSpPr txBox="1"/>
          <p:nvPr/>
        </p:nvSpPr>
        <p:spPr>
          <a:xfrm>
            <a:off x="611560" y="4509120"/>
            <a:ext cx="281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 </a:t>
            </a:r>
            <a:r>
              <a:rPr lang="en-GB" sz="1400" dirty="0" err="1"/>
              <a:t>ActPol</a:t>
            </a:r>
            <a:r>
              <a:rPr lang="en-GB" sz="1400" dirty="0"/>
              <a:t>, SPTpol, Bicep,… (now)</a:t>
            </a:r>
          </a:p>
          <a:p>
            <a:r>
              <a:rPr lang="en-GB" sz="1400" dirty="0"/>
              <a:t>+ CMB-S4 (?), </a:t>
            </a:r>
            <a:r>
              <a:rPr lang="en-GB" sz="1400" dirty="0" err="1"/>
              <a:t>LiteBird</a:t>
            </a:r>
            <a:r>
              <a:rPr lang="en-GB" sz="1400" dirty="0"/>
              <a:t> (?)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E55F2-BDED-3947-7B31-0C8B2FC69DAB}"/>
              </a:ext>
            </a:extLst>
          </p:cNvPr>
          <p:cNvSpPr txBox="1"/>
          <p:nvPr/>
        </p:nvSpPr>
        <p:spPr>
          <a:xfrm>
            <a:off x="1475656" y="277488"/>
            <a:ext cx="6339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What’s coming in CMB/CMB lensing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7D529-0BC7-BCB4-F33C-40DC8B024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933056"/>
            <a:ext cx="3682752" cy="2787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E59205-AFBC-90AE-0A98-A01A9F636482}"/>
              </a:ext>
            </a:extLst>
          </p:cNvPr>
          <p:cNvSpPr txBox="1"/>
          <p:nvPr/>
        </p:nvSpPr>
        <p:spPr>
          <a:xfrm>
            <a:off x="7174632" y="5326572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Lensing reconstruction</a:t>
            </a:r>
          </a:p>
          <a:p>
            <a:r>
              <a:rPr lang="en-GB" sz="1400" dirty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2071824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A1C3-6499-9D7E-A1B2-A4D45C07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Lensing post-Born rotation</a:t>
            </a:r>
            <a:br>
              <a:rPr lang="en-US" sz="3600" dirty="0"/>
            </a:br>
            <a:r>
              <a:rPr lang="en-US" sz="1800" dirty="0"/>
              <a:t>(lens-lens coupling)</a:t>
            </a:r>
            <a:endParaRPr lang="en-US"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12E1B-4C3A-4279-862F-D2812377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8224" y="6481577"/>
            <a:ext cx="2895600" cy="476250"/>
          </a:xfrm>
        </p:spPr>
        <p:txBody>
          <a:bodyPr/>
          <a:lstStyle/>
          <a:p>
            <a:r>
              <a:rPr lang="en-US" dirty="0"/>
              <a:t>Mathew Robertson </a:t>
            </a:r>
          </a:p>
        </p:txBody>
      </p:sp>
      <p:pic>
        <p:nvPicPr>
          <p:cNvPr id="11292" name="Picture 28">
            <a:extLst>
              <a:ext uri="{FF2B5EF4-FFF2-40B4-BE49-F238E27FC236}">
                <a16:creationId xmlns:a16="http://schemas.microsoft.com/office/drawing/2014/main" id="{FB51FDBA-1B26-4A6F-EE80-24E92E7E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7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6" name="Picture 32">
            <a:extLst>
              <a:ext uri="{FF2B5EF4-FFF2-40B4-BE49-F238E27FC236}">
                <a16:creationId xmlns:a16="http://schemas.microsoft.com/office/drawing/2014/main" id="{C831D375-6E1E-CD62-8787-F90DBAF1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85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8" name="Picture 34">
            <a:extLst>
              <a:ext uri="{FF2B5EF4-FFF2-40B4-BE49-F238E27FC236}">
                <a16:creationId xmlns:a16="http://schemas.microsoft.com/office/drawing/2014/main" id="{05B5813F-DEDA-5811-2D76-CB2895BC8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074397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8F0258-D7CC-40F3-2B7B-0F73DF7664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01"/>
          <a:stretch/>
        </p:blipFill>
        <p:spPr>
          <a:xfrm>
            <a:off x="3824831" y="2516614"/>
            <a:ext cx="2665653" cy="984450"/>
          </a:xfrm>
          <a:prstGeom prst="rect">
            <a:avLst/>
          </a:prstGeom>
        </p:spPr>
      </p:pic>
      <p:pic>
        <p:nvPicPr>
          <p:cNvPr id="11290" name="Picture 26">
            <a:extLst>
              <a:ext uri="{FF2B5EF4-FFF2-40B4-BE49-F238E27FC236}">
                <a16:creationId xmlns:a16="http://schemas.microsoft.com/office/drawing/2014/main" id="{FBCD462A-53F1-C773-6C74-E25A9165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60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" name="Picture 30">
            <a:extLst>
              <a:ext uri="{FF2B5EF4-FFF2-40B4-BE49-F238E27FC236}">
                <a16:creationId xmlns:a16="http://schemas.microsoft.com/office/drawing/2014/main" id="{41B27F58-DE79-EE98-FAC6-6252DA3A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72" y="3508595"/>
            <a:ext cx="1440953" cy="144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B9127F-4875-E786-3DDE-4B943521D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184" y="3256845"/>
            <a:ext cx="1819380" cy="3924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5CA5E3-B5C1-83B3-97C2-DFA96B606DBE}"/>
              </a:ext>
            </a:extLst>
          </p:cNvPr>
          <p:cNvCxnSpPr>
            <a:cxnSpLocks/>
          </p:cNvCxnSpPr>
          <p:nvPr/>
        </p:nvCxnSpPr>
        <p:spPr>
          <a:xfrm>
            <a:off x="1494807" y="4273195"/>
            <a:ext cx="7054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933828F-70E8-2A3A-6A08-8007D24FB46F}"/>
              </a:ext>
            </a:extLst>
          </p:cNvPr>
          <p:cNvSpPr txBox="1"/>
          <p:nvPr/>
        </p:nvSpPr>
        <p:spPr>
          <a:xfrm>
            <a:off x="3422776" y="4018773"/>
            <a:ext cx="3169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C59258-CE4F-04B5-C3BD-8A465DCDB5D4}"/>
              </a:ext>
            </a:extLst>
          </p:cNvPr>
          <p:cNvSpPr txBox="1"/>
          <p:nvPr/>
        </p:nvSpPr>
        <p:spPr>
          <a:xfrm>
            <a:off x="5273602" y="4018773"/>
            <a:ext cx="3169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1E8E9B3-72BC-E651-1B6A-1F73A5937E4E}"/>
                  </a:ext>
                </a:extLst>
              </p:cNvPr>
              <p:cNvSpPr txBox="1"/>
              <p:nvPr/>
            </p:nvSpPr>
            <p:spPr>
              <a:xfrm>
                <a:off x="6787923" y="4018773"/>
                <a:ext cx="31698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∋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1E8E9B3-72BC-E651-1B6A-1F73A5937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923" y="4018773"/>
                <a:ext cx="316981" cy="415498"/>
              </a:xfrm>
              <a:prstGeom prst="rect">
                <a:avLst/>
              </a:prstGeom>
              <a:blipFill>
                <a:blip r:embed="rId9"/>
                <a:stretch>
                  <a:fillRect r="-5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6B35DF5-3622-9931-BCDD-D968C7881867}"/>
              </a:ext>
            </a:extLst>
          </p:cNvPr>
          <p:cNvSpPr txBox="1"/>
          <p:nvPr/>
        </p:nvSpPr>
        <p:spPr>
          <a:xfrm>
            <a:off x="628650" y="5065824"/>
            <a:ext cx="7905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Source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EE9F03-D8FD-B5E8-1E6C-A2B8F085C85D}"/>
              </a:ext>
            </a:extLst>
          </p:cNvPr>
          <p:cNvSpPr txBox="1"/>
          <p:nvPr/>
        </p:nvSpPr>
        <p:spPr>
          <a:xfrm>
            <a:off x="2286325" y="5060634"/>
            <a:ext cx="9168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Sheared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F434D5-6C62-AE66-7CD0-8078B338B24B}"/>
              </a:ext>
            </a:extLst>
          </p:cNvPr>
          <p:cNvSpPr txBox="1"/>
          <p:nvPr/>
        </p:nvSpPr>
        <p:spPr>
          <a:xfrm>
            <a:off x="3895254" y="5076739"/>
            <a:ext cx="9168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Sheared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C19B5A-D51E-4E86-9C92-CF2BBF8DD620}"/>
              </a:ext>
            </a:extLst>
          </p:cNvPr>
          <p:cNvSpPr txBox="1"/>
          <p:nvPr/>
        </p:nvSpPr>
        <p:spPr>
          <a:xfrm>
            <a:off x="5752523" y="5076739"/>
            <a:ext cx="7319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Result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9261FB-4DA7-E3E2-EBEB-A7E4C9E246B2}"/>
              </a:ext>
            </a:extLst>
          </p:cNvPr>
          <p:cNvSpPr txBox="1"/>
          <p:nvPr/>
        </p:nvSpPr>
        <p:spPr>
          <a:xfrm>
            <a:off x="7424918" y="5060634"/>
            <a:ext cx="947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Rotation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98D07B-C9B3-95A1-45A3-A4BC2A14E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837" r="10059"/>
          <a:stretch/>
        </p:blipFill>
        <p:spPr>
          <a:xfrm>
            <a:off x="5051816" y="2056048"/>
            <a:ext cx="371894" cy="552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8DFD9E-80AF-6B83-191A-A12C4781C5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733" r="33728"/>
          <a:stretch/>
        </p:blipFill>
        <p:spPr>
          <a:xfrm>
            <a:off x="3739757" y="2056048"/>
            <a:ext cx="298424" cy="552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6A576-6E61-D30A-317F-1638237AB1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011" r="51669"/>
          <a:stretch/>
        </p:blipFill>
        <p:spPr>
          <a:xfrm>
            <a:off x="2838355" y="2073258"/>
            <a:ext cx="294899" cy="552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453D8-46EA-0D2F-6100-CB65D8F2DD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1547"/>
          <a:stretch/>
        </p:blipFill>
        <p:spPr>
          <a:xfrm>
            <a:off x="1177238" y="2073506"/>
            <a:ext cx="458009" cy="552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0BD9C6-CF12-172A-7E92-707E05876A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14" r="46591"/>
          <a:stretch/>
        </p:blipFill>
        <p:spPr>
          <a:xfrm>
            <a:off x="2345923" y="2533139"/>
            <a:ext cx="1440953" cy="984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C59170-7AAD-8ED9-1842-1F7CBFE424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108"/>
          <a:stretch/>
        </p:blipFill>
        <p:spPr>
          <a:xfrm>
            <a:off x="697464" y="2522169"/>
            <a:ext cx="1634073" cy="9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6E5C30-B1FC-33D6-4DCF-97E62E41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4643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81D63A-41D1-8FB0-8186-FA087BB6F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941168"/>
            <a:ext cx="4728754" cy="1672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DBBAC-145A-3787-A114-B40ADD34AC0E}"/>
              </a:ext>
            </a:extLst>
          </p:cNvPr>
          <p:cNvSpPr txBox="1"/>
          <p:nvPr/>
        </p:nvSpPr>
        <p:spPr>
          <a:xfrm>
            <a:off x="3203848" y="237483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CMB only reconstruction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4FA04-A201-5FF3-BFD4-8BD189409292}"/>
              </a:ext>
            </a:extLst>
          </p:cNvPr>
          <p:cNvSpPr/>
          <p:nvPr/>
        </p:nvSpPr>
        <p:spPr>
          <a:xfrm>
            <a:off x="4314467" y="5013176"/>
            <a:ext cx="1872208" cy="1422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FF20A-DBA6-BAA5-DDDC-DCA9F9236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16392" y="5435437"/>
            <a:ext cx="464573" cy="2000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E4265-8FCC-6A55-6CD9-477C79A3BB52}"/>
              </a:ext>
            </a:extLst>
          </p:cNvPr>
          <p:cNvSpPr txBox="1"/>
          <p:nvPr/>
        </p:nvSpPr>
        <p:spPr>
          <a:xfrm>
            <a:off x="7668344" y="548680"/>
            <a:ext cx="1728192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2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6E5C30-B1FC-33D6-4DCF-97E62E411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4643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81D63A-41D1-8FB0-8186-FA087BB6F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941168"/>
            <a:ext cx="4728754" cy="1672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DBBAC-145A-3787-A114-B40ADD34AC0E}"/>
              </a:ext>
            </a:extLst>
          </p:cNvPr>
          <p:cNvSpPr txBox="1"/>
          <p:nvPr/>
        </p:nvSpPr>
        <p:spPr>
          <a:xfrm>
            <a:off x="3203848" y="237483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CMB only reconstruction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FF20A-DBA6-BAA5-DDDC-DCA9F9236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16392" y="5435437"/>
            <a:ext cx="464573" cy="2000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E4265-8FCC-6A55-6CD9-477C79A3BB52}"/>
              </a:ext>
            </a:extLst>
          </p:cNvPr>
          <p:cNvSpPr txBox="1"/>
          <p:nvPr/>
        </p:nvSpPr>
        <p:spPr>
          <a:xfrm>
            <a:off x="7668344" y="548680"/>
            <a:ext cx="1728192" cy="108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461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56567-721B-9FE7-5E49-5C4C978A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1138138"/>
          </a:xfrm>
        </p:spPr>
        <p:txBody>
          <a:bodyPr/>
          <a:lstStyle/>
          <a:p>
            <a:r>
              <a:rPr lang="en-US" dirty="0"/>
              <a:t>Large Scale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1A4D8B-54F7-B165-6C2E-2AF7803F5A54}"/>
                  </a:ext>
                </a:extLst>
              </p:cNvPr>
              <p:cNvSpPr txBox="1"/>
              <p:nvPr/>
            </p:nvSpPr>
            <p:spPr>
              <a:xfrm>
                <a:off x="6108914" y="2427294"/>
                <a:ext cx="2333625" cy="64633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CMB lensing,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(SO and CMB-S4)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1A4D8B-54F7-B165-6C2E-2AF7803F5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14" y="2427294"/>
                <a:ext cx="2333625" cy="646331"/>
              </a:xfrm>
              <a:prstGeom prst="rect">
                <a:avLst/>
              </a:prstGeom>
              <a:blipFill>
                <a:blip r:embed="rId2"/>
                <a:stretch>
                  <a:fillRect l="-1813" t="-3670" b="-11927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8FF80F-1A24-BDCB-DB9D-3D0888B2D0F3}"/>
                  </a:ext>
                </a:extLst>
              </p:cNvPr>
              <p:cNvSpPr txBox="1"/>
              <p:nvPr/>
            </p:nvSpPr>
            <p:spPr>
              <a:xfrm>
                <a:off x="6108914" y="3416275"/>
                <a:ext cx="2333625" cy="646331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Galaxy density,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, </a:t>
                </a:r>
              </a:p>
              <a:p>
                <a:r>
                  <a:rPr lang="en-US" dirty="0"/>
                  <a:t>(LSST)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8FF80F-1A24-BDCB-DB9D-3D0888B2D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14" y="3416275"/>
                <a:ext cx="2333625" cy="646331"/>
              </a:xfrm>
              <a:prstGeom prst="rect">
                <a:avLst/>
              </a:prstGeom>
              <a:blipFill>
                <a:blip r:embed="rId3"/>
                <a:stretch>
                  <a:fillRect l="-1813" t="-3670" b="-11927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94BBBF-7CC2-3FF1-CFEB-C03B098D3BB5}"/>
                  </a:ext>
                </a:extLst>
              </p:cNvPr>
              <p:cNvSpPr txBox="1"/>
              <p:nvPr/>
            </p:nvSpPr>
            <p:spPr>
              <a:xfrm>
                <a:off x="6108914" y="4272300"/>
                <a:ext cx="2667000" cy="92333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Cosmic Infrared Background (CIB),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(Planck)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94BBBF-7CC2-3FF1-CFEB-C03B098D3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14" y="4272300"/>
                <a:ext cx="2667000" cy="923330"/>
              </a:xfrm>
              <a:prstGeom prst="rect">
                <a:avLst/>
              </a:prstGeom>
              <a:blipFill>
                <a:blip r:embed="rId4"/>
                <a:stretch>
                  <a:fillRect l="-1587" t="-3247" b="-8442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68">
            <a:extLst>
              <a:ext uri="{FF2B5EF4-FFF2-40B4-BE49-F238E27FC236}">
                <a16:creationId xmlns:a16="http://schemas.microsoft.com/office/drawing/2014/main" id="{CE12B318-32A3-C293-521A-EFB8F13B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656"/>
            <a:ext cx="3255913" cy="183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D0948DA7-3382-75E6-2107-8AAC2BDF7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6" y="2295492"/>
            <a:ext cx="4985524" cy="26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0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61E8-6D71-2B11-F023-DA647A5F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rotation template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FDA2C8A-4C97-54AD-592C-D3F21C346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29696" y="2211200"/>
            <a:ext cx="1419225" cy="140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65462278-E54D-12F0-A596-8BA61A8C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767971" y="2214284"/>
            <a:ext cx="1419225" cy="140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F4C378AF-E96B-57DE-6D13-32320AC41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187196" y="2204864"/>
            <a:ext cx="14192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C97B8A-AD9F-8D5C-B8E2-17F4348DA17A}"/>
                  </a:ext>
                </a:extLst>
              </p:cNvPr>
              <p:cNvSpPr txBox="1"/>
              <p:nvPr/>
            </p:nvSpPr>
            <p:spPr>
              <a:xfrm>
                <a:off x="1860715" y="2654587"/>
                <a:ext cx="304800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𝜿</m:t>
                          </m:r>
                        </m:e>
                      </m:acc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C97B8A-AD9F-8D5C-B8E2-17F4348DA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715" y="2654587"/>
                <a:ext cx="304800" cy="415498"/>
              </a:xfrm>
              <a:prstGeom prst="rect">
                <a:avLst/>
              </a:prstGeom>
              <a:blipFill>
                <a:blip r:embed="rId5"/>
                <a:stretch>
                  <a:fillRect t="-4348" r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5FF7D5-7EDE-D262-E04B-0DB3E76BCE6B}"/>
                  </a:ext>
                </a:extLst>
              </p:cNvPr>
              <p:cNvSpPr txBox="1"/>
              <p:nvPr/>
            </p:nvSpPr>
            <p:spPr>
              <a:xfrm>
                <a:off x="4744409" y="2657316"/>
                <a:ext cx="304800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</m:acc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5FF7D5-7EDE-D262-E04B-0DB3E76BC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409" y="2657316"/>
                <a:ext cx="304800" cy="424155"/>
              </a:xfrm>
              <a:prstGeom prst="rect">
                <a:avLst/>
              </a:prstGeom>
              <a:blipFill>
                <a:blip r:embed="rId6"/>
                <a:stretch>
                  <a:fillRect t="-72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827765-94ED-9F88-F762-6002F7B62C62}"/>
                  </a:ext>
                </a:extLst>
              </p:cNvPr>
              <p:cNvSpPr txBox="1"/>
              <p:nvPr/>
            </p:nvSpPr>
            <p:spPr>
              <a:xfrm>
                <a:off x="3287084" y="2645120"/>
                <a:ext cx="304800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</m:e>
                      </m:acc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827765-94ED-9F88-F762-6002F7B62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084" y="2645120"/>
                <a:ext cx="304800" cy="415498"/>
              </a:xfrm>
              <a:prstGeom prst="rect">
                <a:avLst/>
              </a:prstGeom>
              <a:blipFill>
                <a:blip r:embed="rId7"/>
                <a:stretch>
                  <a:fillRect l="-2000" t="-2941" r="-22000" b="-10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D2BD8BF-D3B0-2063-348D-A7FC01AA63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915816" y="5235943"/>
            <a:ext cx="2766272" cy="43678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A7102A-D72F-3AA3-9B9B-666FD0F72137}"/>
              </a:ext>
            </a:extLst>
          </p:cNvPr>
          <p:cNvCxnSpPr>
            <a:cxnSpLocks/>
          </p:cNvCxnSpPr>
          <p:nvPr/>
        </p:nvCxnSpPr>
        <p:spPr>
          <a:xfrm flipV="1">
            <a:off x="6804248" y="3950590"/>
            <a:ext cx="648072" cy="5585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C68880-EC4F-A785-87CA-3953662D4C66}"/>
              </a:ext>
            </a:extLst>
          </p:cNvPr>
          <p:cNvCxnSpPr>
            <a:cxnSpLocks/>
          </p:cNvCxnSpPr>
          <p:nvPr/>
        </p:nvCxnSpPr>
        <p:spPr>
          <a:xfrm>
            <a:off x="2199194" y="3613892"/>
            <a:ext cx="2923879" cy="7353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A3B54B9-5A25-654D-0875-40FC5A86C10B}"/>
              </a:ext>
            </a:extLst>
          </p:cNvPr>
          <p:cNvCxnSpPr>
            <a:cxnSpLocks/>
          </p:cNvCxnSpPr>
          <p:nvPr/>
        </p:nvCxnSpPr>
        <p:spPr>
          <a:xfrm>
            <a:off x="4593372" y="3605370"/>
            <a:ext cx="1285483" cy="7171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271F3DA-7043-675F-8F33-0EB45A90506F}"/>
              </a:ext>
            </a:extLst>
          </p:cNvPr>
          <p:cNvCxnSpPr>
            <a:cxnSpLocks/>
          </p:cNvCxnSpPr>
          <p:nvPr/>
        </p:nvCxnSpPr>
        <p:spPr>
          <a:xfrm>
            <a:off x="3380294" y="3578652"/>
            <a:ext cx="2127810" cy="743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6913F5-118A-F234-A110-2B4A7DD69FF2}"/>
              </a:ext>
            </a:extLst>
          </p:cNvPr>
          <p:cNvGrpSpPr/>
          <p:nvPr/>
        </p:nvGrpSpPr>
        <p:grpSpPr>
          <a:xfrm>
            <a:off x="6553200" y="1707356"/>
            <a:ext cx="2143125" cy="2124075"/>
            <a:chOff x="8056665" y="1410609"/>
            <a:chExt cx="2857500" cy="28321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4ED1E3-B8BD-20AF-ECB4-22E9D2BA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56665" y="1410609"/>
              <a:ext cx="2857500" cy="28321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5C23ABD-8DCA-461E-E09C-BA9C7CF4B3CB}"/>
                    </a:ext>
                  </a:extLst>
                </p:cNvPr>
                <p:cNvSpPr txBox="1"/>
                <p:nvPr/>
              </p:nvSpPr>
              <p:spPr>
                <a:xfrm>
                  <a:off x="8663709" y="2363228"/>
                  <a:ext cx="1739900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1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1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1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acc>
                          </m:e>
                          <m:sup>
                            <m:r>
                              <a:rPr lang="en-GB" sz="2100" b="1" i="1">
                                <a:latin typeface="Cambria Math" panose="02040503050406030204" pitchFamily="18" charset="0"/>
                              </a:rPr>
                              <m:t>𝒕𝒆𝒎</m:t>
                            </m:r>
                          </m:sup>
                        </m:sSup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5C23ABD-8DCA-461E-E09C-BA9C7CF4B3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3709" y="2363228"/>
                  <a:ext cx="1739900" cy="553997"/>
                </a:xfrm>
                <a:prstGeom prst="rect">
                  <a:avLst/>
                </a:prstGeom>
                <a:blipFill>
                  <a:blip r:embed="rId10"/>
                  <a:stretch>
                    <a:fillRect t="-294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4E1E497-1748-AC10-E9C9-9229426D1FD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16578" y="4385922"/>
            <a:ext cx="6339144" cy="669737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FA0725-2EA3-3C50-2697-B37DBDEF8DB0}"/>
                  </a:ext>
                </a:extLst>
              </p:cNvPr>
              <p:cNvSpPr txBox="1"/>
              <p:nvPr/>
            </p:nvSpPr>
            <p:spPr>
              <a:xfrm>
                <a:off x="467544" y="5820343"/>
                <a:ext cx="86135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Lensing reconstruction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template </a:t>
                </a:r>
                <a14:m>
                  <m:oMath xmlns:m="http://schemas.openxmlformats.org/officeDocument/2006/math">
                    <m:r>
                      <a:rPr lang="en-GB" dirty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tem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cross-spectrum estimate of the rotation power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tracer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tracer bispectrum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FA0725-2EA3-3C50-2697-B37DBDEF8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820343"/>
                <a:ext cx="8613512" cy="646331"/>
              </a:xfrm>
              <a:prstGeom prst="rect">
                <a:avLst/>
              </a:prstGeom>
              <a:blipFill>
                <a:blip r:embed="rId12"/>
                <a:stretch>
                  <a:fillRect l="-637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363C556-5A26-14A3-B771-FDC814D97943}"/>
              </a:ext>
            </a:extLst>
          </p:cNvPr>
          <p:cNvSpPr txBox="1"/>
          <p:nvPr/>
        </p:nvSpPr>
        <p:spPr>
          <a:xfrm>
            <a:off x="481258" y="5269667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Normalization so that:</a:t>
            </a:r>
          </a:p>
        </p:txBody>
      </p:sp>
    </p:spTree>
    <p:extLst>
      <p:ext uri="{BB962C8B-B14F-4D97-AF65-F5344CB8AC3E}">
        <p14:creationId xmlns:p14="http://schemas.microsoft.com/office/powerpoint/2010/main" val="3297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352A-869F-F4FE-9C69-8DE7195A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x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4C575-F39A-E6A4-492D-F2925597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476" y="2318326"/>
            <a:ext cx="3706524" cy="2642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3E6E6-5610-71C7-886F-181515AA5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187" y="2577627"/>
            <a:ext cx="2143125" cy="2124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D890CF-7FDB-9027-568B-AD5E9E78E895}"/>
                  </a:ext>
                </a:extLst>
              </p:cNvPr>
              <p:cNvSpPr txBox="1"/>
              <p:nvPr/>
            </p:nvSpPr>
            <p:spPr>
              <a:xfrm>
                <a:off x="2967470" y="3292091"/>
                <a:ext cx="13049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1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</m:acc>
                        </m:e>
                        <m:sup>
                          <m:r>
                            <a:rPr lang="en-GB" sz="2100" b="1" i="1">
                              <a:latin typeface="Cambria Math" panose="02040503050406030204" pitchFamily="18" charset="0"/>
                            </a:rPr>
                            <m:t>𝒕𝒆𝒎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D890CF-7FDB-9027-568B-AD5E9E78E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70" y="3292091"/>
                <a:ext cx="1304925" cy="415498"/>
              </a:xfrm>
              <a:prstGeom prst="rect">
                <a:avLst/>
              </a:prstGeom>
              <a:blipFill>
                <a:blip r:embed="rId4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BA7A88C-B63D-34A5-B4C0-DF4F2E495B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6670" y="2591915"/>
            <a:ext cx="2124075" cy="2105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C87787-CF9E-BCCA-C794-AB14F96B03A0}"/>
                  </a:ext>
                </a:extLst>
              </p:cNvPr>
              <p:cNvSpPr txBox="1"/>
              <p:nvPr/>
            </p:nvSpPr>
            <p:spPr>
              <a:xfrm>
                <a:off x="824345" y="3301853"/>
                <a:ext cx="1304925" cy="42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en-GB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𝒔𝒊𝒎</m:t>
                          </m:r>
                        </m:sup>
                      </m:sSup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C87787-CF9E-BCCA-C794-AB14F96B0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45" y="3301853"/>
                <a:ext cx="1304925" cy="4237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5829E-D40D-F528-338C-FB8BAF59B0A9}"/>
              </a:ext>
            </a:extLst>
          </p:cNvPr>
          <p:cNvCxnSpPr>
            <a:cxnSpLocks/>
          </p:cNvCxnSpPr>
          <p:nvPr/>
        </p:nvCxnSpPr>
        <p:spPr>
          <a:xfrm flipH="1">
            <a:off x="60229" y="2712027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FEA2EA-8E07-3E0B-2666-BC07667133C3}"/>
              </a:ext>
            </a:extLst>
          </p:cNvPr>
          <p:cNvCxnSpPr>
            <a:cxnSpLocks/>
          </p:cNvCxnSpPr>
          <p:nvPr/>
        </p:nvCxnSpPr>
        <p:spPr>
          <a:xfrm flipH="1" flipV="1">
            <a:off x="60229" y="3592150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73DD90-436C-64E4-8D0F-36B86651D09A}"/>
              </a:ext>
            </a:extLst>
          </p:cNvPr>
          <p:cNvCxnSpPr>
            <a:cxnSpLocks/>
          </p:cNvCxnSpPr>
          <p:nvPr/>
        </p:nvCxnSpPr>
        <p:spPr>
          <a:xfrm>
            <a:off x="4666754" y="2712027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BC7374-69A5-7D40-9FEC-23CC0D849410}"/>
              </a:ext>
            </a:extLst>
          </p:cNvPr>
          <p:cNvCxnSpPr>
            <a:cxnSpLocks/>
          </p:cNvCxnSpPr>
          <p:nvPr/>
        </p:nvCxnSpPr>
        <p:spPr>
          <a:xfrm flipV="1">
            <a:off x="4666754" y="3592150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FA7508-B949-A825-A9CC-C55CB7F30D8D}"/>
                  </a:ext>
                </a:extLst>
              </p:cNvPr>
              <p:cNvSpPr txBox="1"/>
              <p:nvPr/>
            </p:nvSpPr>
            <p:spPr>
              <a:xfrm>
                <a:off x="5175385" y="3430566"/>
                <a:ext cx="277320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FA7508-B949-A825-A9CC-C55CB7F30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85" y="3430566"/>
                <a:ext cx="277320" cy="323165"/>
              </a:xfrm>
              <a:prstGeom prst="rect">
                <a:avLst/>
              </a:prstGeom>
              <a:blipFill>
                <a:blip r:embed="rId7"/>
                <a:stretch>
                  <a:fillRect l="-8889" r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D3D5B0B-32F4-F46F-F46B-DFD8325419DB}"/>
              </a:ext>
            </a:extLst>
          </p:cNvPr>
          <p:cNvSpPr txBox="1"/>
          <p:nvPr/>
        </p:nvSpPr>
        <p:spPr>
          <a:xfrm>
            <a:off x="198368" y="6381750"/>
            <a:ext cx="6412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Robertson, Fabbian, Carron &amp; Lewis 2024</a:t>
            </a:r>
          </a:p>
        </p:txBody>
      </p:sp>
    </p:spTree>
    <p:extLst>
      <p:ext uri="{BB962C8B-B14F-4D97-AF65-F5344CB8AC3E}">
        <p14:creationId xmlns:p14="http://schemas.microsoft.com/office/powerpoint/2010/main" val="420967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69361-C879-4097-ACA0-64EA9987E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603448"/>
            <a:ext cx="9433048" cy="9433048"/>
          </a:xfrm>
          <a:prstGeom prst="rect">
            <a:avLst/>
          </a:prstGeom>
        </p:spPr>
      </p:pic>
      <p:sp>
        <p:nvSpPr>
          <p:cNvPr id="6" name="Line 18">
            <a:extLst>
              <a:ext uri="{FF2B5EF4-FFF2-40B4-BE49-F238E27FC236}">
                <a16:creationId xmlns:a16="http://schemas.microsoft.com/office/drawing/2014/main" id="{165C01A9-36F3-475A-91DB-B2CF874658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812" y="1914630"/>
            <a:ext cx="528310" cy="14453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Line 18">
            <a:extLst>
              <a:ext uri="{FF2B5EF4-FFF2-40B4-BE49-F238E27FC236}">
                <a16:creationId xmlns:a16="http://schemas.microsoft.com/office/drawing/2014/main" id="{70FB1736-E43D-4554-BD93-E10581B54D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121" y="974968"/>
            <a:ext cx="188975" cy="939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ED2ABB77-2476-404A-A0BA-FF86E05877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657" y="980728"/>
            <a:ext cx="332455" cy="93390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95C83-B230-46A8-B2E9-8A3890374BE6}"/>
              </a:ext>
            </a:extLst>
          </p:cNvPr>
          <p:cNvSpPr txBox="1"/>
          <p:nvPr/>
        </p:nvSpPr>
        <p:spPr>
          <a:xfrm>
            <a:off x="1326507" y="245377"/>
            <a:ext cx="6925294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Born approximation CMB Lensing: 1</a:t>
            </a:r>
            <a:r>
              <a:rPr lang="en-GB" b="1" baseline="30000" dirty="0">
                <a:solidFill>
                  <a:schemeClr val="accent2"/>
                </a:solidFill>
              </a:rPr>
              <a:t>st</a:t>
            </a:r>
            <a:r>
              <a:rPr lang="en-GB" b="1" dirty="0">
                <a:solidFill>
                  <a:schemeClr val="accent2"/>
                </a:solidFill>
              </a:rPr>
              <a:t> order light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2173E3-3079-485D-B688-8D37A6FC89A5}"/>
                  </a:ext>
                </a:extLst>
              </p:cNvPr>
              <p:cNvSpPr txBox="1"/>
              <p:nvPr/>
            </p:nvSpPr>
            <p:spPr>
              <a:xfrm>
                <a:off x="1203228" y="6047037"/>
                <a:ext cx="7097584" cy="369332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Spatially varying gravitational potentials: high-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dirty="0"/>
                  <a:t> kernel, mostly linear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2173E3-3079-485D-B688-8D37A6FC8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228" y="6047037"/>
                <a:ext cx="7097584" cy="369332"/>
              </a:xfrm>
              <a:prstGeom prst="rect">
                <a:avLst/>
              </a:prstGeom>
              <a:blipFill>
                <a:blip r:embed="rId5"/>
                <a:stretch>
                  <a:fillRect l="-687"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8">
            <a:extLst>
              <a:ext uri="{FF2B5EF4-FFF2-40B4-BE49-F238E27FC236}">
                <a16:creationId xmlns:a16="http://schemas.microsoft.com/office/drawing/2014/main" id="{B8611BA4-5286-4111-819C-83C79C39B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277" y="1772816"/>
            <a:ext cx="141755" cy="15871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17B9E27B-17A2-49B2-A378-FAF2BE3854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4603" y="908720"/>
            <a:ext cx="332454" cy="85613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17F4B1F4-820B-472C-8CD5-8BD08891D2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4602" y="877971"/>
            <a:ext cx="67438" cy="856134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A43FE-106B-4DF2-93E7-AA7805B5E96C}"/>
              </a:ext>
            </a:extLst>
          </p:cNvPr>
          <p:cNvSpPr txBox="1"/>
          <p:nvPr/>
        </p:nvSpPr>
        <p:spPr>
          <a:xfrm>
            <a:off x="3572533" y="6433591"/>
            <a:ext cx="2719014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(perturbations here not to scale)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FA9C26-8D8A-4C13-8974-09C0AB58A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495" y="786956"/>
            <a:ext cx="5021563" cy="50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88"/>
    </mc:Choice>
    <mc:Fallback xmlns="">
      <p:transition spd="slow" advTm="101688"/>
    </mc:Fallback>
  </mc:AlternateContent>
  <p:extLst>
    <p:ext uri="{3A86A75C-4F4B-4683-9AE1-C65F6400EC91}">
      <p14:laserTraceLst xmlns:p14="http://schemas.microsoft.com/office/powerpoint/2010/main">
        <p14:tracePtLst>
          <p14:tracePt t="15799" x="4405313" y="939800"/>
          <p14:tracePt t="15810" x="4375150" y="966788"/>
          <p14:tracePt t="15823" x="4325938" y="989013"/>
          <p14:tracePt t="15839" x="4267200" y="1014413"/>
          <p14:tracePt t="15857" x="4191000" y="1049338"/>
          <p14:tracePt t="15869" x="4162425" y="1060450"/>
          <p14:tracePt t="15876" x="4127500" y="1074738"/>
          <p14:tracePt t="15892" x="4060825" y="1119188"/>
          <p14:tracePt t="15900" x="4041775" y="1135063"/>
          <p14:tracePt t="15910" x="4030663" y="1146175"/>
          <p14:tracePt t="15926" x="3989388" y="1206500"/>
          <p14:tracePt t="15936" x="3948113" y="1258888"/>
          <p14:tracePt t="15944" x="3933825" y="1273175"/>
          <p14:tracePt t="15954" x="3898900" y="1300163"/>
          <p14:tracePt t="15961" x="3873500" y="1317625"/>
          <p14:tracePt t="15969" x="3840163" y="1344613"/>
          <p14:tracePt t="15995" x="3763963" y="1408113"/>
          <p14:tracePt t="16007" x="3652838" y="1498600"/>
          <p14:tracePt t="16018" x="3611563" y="1528763"/>
          <p14:tracePt t="16026" x="3513138" y="1595438"/>
          <p14:tracePt t="16034" x="3438525" y="1633538"/>
          <p14:tracePt t="16048" x="3341688" y="1700213"/>
          <p14:tracePt t="16061" x="3281363" y="1738313"/>
          <p14:tracePt t="16069" x="3243263" y="1768475"/>
          <p14:tracePt t="16080" x="3203575" y="1812925"/>
          <p14:tracePt t="16088" x="3179763" y="1843088"/>
          <p14:tracePt t="16098" x="3162300" y="1868488"/>
          <p14:tracePt t="16109" x="3138488" y="1895475"/>
          <p14:tracePt t="16126" x="3101975" y="1947863"/>
          <p14:tracePt t="16134" x="3071813" y="1981200"/>
          <p14:tracePt t="16140" x="3022600" y="2033588"/>
          <p14:tracePt t="16162" x="2922588" y="2165350"/>
          <p14:tracePt t="16172" x="2906713" y="2184400"/>
          <p14:tracePt t="16186" x="2857500" y="2273300"/>
          <p14:tracePt t="16202" x="2809875" y="2405063"/>
          <p14:tracePt t="16220" x="2790825" y="2509838"/>
          <p14:tracePt t="16231" x="2779713" y="2584450"/>
          <p14:tracePt t="16236" x="2779713" y="2659063"/>
          <p14:tracePt t="16255" x="2779713" y="2816225"/>
          <p14:tracePt t="16274" x="2771775" y="3101975"/>
          <p14:tracePt t="16288" x="2771775" y="3224213"/>
          <p14:tracePt t="16294" x="2771775" y="3306763"/>
          <p14:tracePt t="16307" x="2763838" y="3648075"/>
          <p14:tracePt t="16323" x="2749550" y="3865563"/>
          <p14:tracePt t="16338" x="2738438" y="4008438"/>
          <p14:tracePt t="16355" x="2722563" y="4171950"/>
          <p14:tracePt t="16365" x="2711450" y="4248150"/>
          <p14:tracePt t="16376" x="2708275" y="4295775"/>
          <p14:tracePt t="16395" x="2700338" y="4446588"/>
          <p14:tracePt t="16402" x="2700338" y="4491038"/>
          <p14:tracePt t="16415" x="2700338" y="4551363"/>
          <p14:tracePt t="16426" x="2700338" y="4648200"/>
          <p14:tracePt t="16436" x="2708275" y="4692650"/>
          <p14:tracePt t="16445" x="2716213" y="4727575"/>
          <p14:tracePt t="16453" x="2735263" y="4794250"/>
          <p14:tracePt t="16460" x="2749550" y="4821238"/>
          <p14:tracePt t="16471" x="2760663" y="4865688"/>
          <p14:tracePt t="16497" x="2824163" y="5006975"/>
          <p14:tracePt t="16510" x="2873375" y="5075238"/>
          <p14:tracePt t="16525" x="2947988" y="5202238"/>
          <p14:tracePt t="16536" x="2970213" y="5235575"/>
          <p14:tracePt t="16560" x="3086100" y="5386388"/>
          <p14:tracePt t="16572" x="3209925" y="5475288"/>
          <p14:tracePt t="16582" x="3281363" y="5513388"/>
          <p14:tracePt t="16596" x="3419475" y="5584825"/>
          <p14:tracePt t="16612" x="3529013" y="5648325"/>
          <p14:tracePt t="16620" x="3592513" y="5686425"/>
          <p14:tracePt t="16628" x="3648075" y="5722938"/>
          <p14:tracePt t="16640" x="3711575" y="5764213"/>
          <p14:tracePt t="16650" x="3752850" y="5794375"/>
          <p14:tracePt t="16657" x="3805238" y="5824538"/>
          <p14:tracePt t="16677" x="4027488" y="5940425"/>
          <p14:tracePt t="16691" x="4191000" y="6000750"/>
          <p14:tracePt t="16704" x="4262438" y="6019800"/>
          <p14:tracePt t="16720" x="4432300" y="6045200"/>
          <p14:tracePt t="16733" x="4573588" y="6042025"/>
          <p14:tracePt t="16746" x="4656138" y="6030913"/>
          <p14:tracePt t="16754" x="4724400" y="6019800"/>
          <p14:tracePt t="16760" x="4865688" y="5992813"/>
          <p14:tracePt t="16767" x="4940300" y="5981700"/>
          <p14:tracePt t="16774" x="5016500" y="5962650"/>
          <p14:tracePt t="16783" x="5138738" y="5926138"/>
          <p14:tracePt t="16799" x="5273675" y="5888038"/>
          <p14:tracePt t="16811" x="5397500" y="5849938"/>
          <p14:tracePt t="16827" x="5529263" y="5824538"/>
          <p14:tracePt t="16839" x="5659438" y="5794375"/>
          <p14:tracePt t="16845" x="5772150" y="5756275"/>
          <p14:tracePt t="16856" x="5854700" y="5722938"/>
          <p14:tracePt t="16862" x="6011863" y="5656263"/>
          <p14:tracePt t="16872" x="6124575" y="5607050"/>
          <p14:tracePt t="16885" x="6367463" y="5510213"/>
          <p14:tracePt t="16895" x="6427788" y="5483225"/>
          <p14:tracePt t="16910" x="6584950" y="5405438"/>
          <p14:tracePt t="16926" x="6705600" y="5314950"/>
          <p14:tracePt t="16938" x="6742113" y="5284788"/>
          <p14:tracePt t="16947" x="6818313" y="5187950"/>
          <p14:tracePt t="16954" x="6848475" y="5146675"/>
          <p14:tracePt t="16963" x="6892925" y="5072063"/>
          <p14:tracePt t="16968" x="7000875" y="4906963"/>
          <p14:tracePt t="16979" x="7050088" y="4827588"/>
          <p14:tracePt t="16995" x="7199313" y="4614863"/>
          <p14:tracePt t="17000" x="7237413" y="4551363"/>
          <p14:tracePt t="17016" x="7304088" y="4322763"/>
          <p14:tracePt t="17028" x="7323138" y="4191000"/>
          <p14:tracePt t="17034" x="7323138" y="4113213"/>
          <p14:tracePt t="17059" x="7312025" y="3824288"/>
          <p14:tracePt t="17074" x="7315200" y="3644900"/>
          <p14:tracePt t="17090" x="7334250" y="3498850"/>
          <p14:tracePt t="17098" x="7356475" y="3336925"/>
          <p14:tracePt t="17115" x="7386638" y="2989263"/>
          <p14:tracePt t="17126" x="7391400" y="2909888"/>
          <p14:tracePt t="17134" x="7391400" y="2749550"/>
          <p14:tracePt t="17148" x="7383463" y="2573338"/>
          <p14:tracePt t="17154" x="7356475" y="2498725"/>
          <p14:tracePt t="17168" x="7308850" y="2378075"/>
          <p14:tracePt t="17176" x="7270750" y="2317750"/>
          <p14:tracePt t="17184" x="7251700" y="2276475"/>
          <p14:tracePt t="17197" x="7229475" y="2243138"/>
          <p14:tracePt t="17211" x="7185025" y="2154238"/>
          <p14:tracePt t="17225" x="7113588" y="2022475"/>
          <p14:tracePt t="17235" x="7075488" y="1966913"/>
          <p14:tracePt t="17245" x="7038975" y="1903413"/>
          <p14:tracePt t="17254" x="7000875" y="1854200"/>
          <p14:tracePt t="17269" x="6945313" y="1785938"/>
          <p14:tracePt t="17282" x="6929438" y="1763713"/>
          <p14:tracePt t="17294" x="6923088" y="1760538"/>
          <p14:tracePt t="17310" x="6915150" y="1757363"/>
          <p14:tracePt t="17329" x="0" y="0"/>
        </p14:tracePtLst>
        <p14:tracePtLst>
          <p14:tracePt t="24637" x="5548313" y="996950"/>
          <p14:tracePt t="24783" x="5548313" y="1000125"/>
          <p14:tracePt t="24798" x="5548313" y="1003300"/>
          <p14:tracePt t="24818" x="5548313" y="1008063"/>
          <p14:tracePt t="24847" x="5548313" y="1011238"/>
          <p14:tracePt t="24864" x="5548313" y="1022350"/>
          <p14:tracePt t="24878" x="5548313" y="1030288"/>
          <p14:tracePt t="24900" x="5548313" y="1033463"/>
          <p14:tracePt t="24904" x="5548313" y="1038225"/>
          <p14:tracePt t="24918" x="5548313" y="1060450"/>
          <p14:tracePt t="24929" x="5548313" y="1074738"/>
          <p14:tracePt t="24938" x="5543550" y="1090613"/>
          <p14:tracePt t="24949" x="5537200" y="1123950"/>
          <p14:tracePt t="24968" x="5484813" y="1250950"/>
          <p14:tracePt t="24987" x="5446713" y="1317625"/>
          <p14:tracePt t="24994" x="5435600" y="1347788"/>
          <p14:tracePt t="25002" x="5432425" y="1374775"/>
          <p14:tracePt t="25008" x="5424488" y="1397000"/>
          <p14:tracePt t="25016" x="5416550" y="1423988"/>
          <p14:tracePt t="25025" x="5408613" y="1449388"/>
          <p14:tracePt t="25040" x="5394325" y="1498600"/>
          <p14:tracePt t="25050" x="5383213" y="1535113"/>
          <p14:tracePt t="25064" x="5372100" y="1584325"/>
          <p14:tracePt t="25072" x="5349875" y="1655763"/>
          <p14:tracePt t="25081" x="5330825" y="1730375"/>
          <p14:tracePt t="25091" x="5311775" y="1785938"/>
          <p14:tracePt t="25102" x="5300663" y="1831975"/>
          <p14:tracePt t="25108" x="5289550" y="1865313"/>
          <p14:tracePt t="25119" x="5278438" y="1895475"/>
          <p14:tracePt t="25126" x="5278438" y="1903413"/>
          <p14:tracePt t="25134" x="5273675" y="1917700"/>
          <p14:tracePt t="25141" x="5273675" y="1931988"/>
          <p14:tracePt t="25151" x="5270500" y="1951038"/>
          <p14:tracePt t="25162" x="5270500" y="1962150"/>
          <p14:tracePt t="25193" x="5270500" y="1997075"/>
          <p14:tracePt t="25210" x="5270500" y="2011363"/>
          <p14:tracePt t="25221" x="5270500" y="2022475"/>
          <p14:tracePt t="25238" x="5270500" y="2041525"/>
          <p14:tracePt t="25248" x="5270500" y="2049463"/>
          <p14:tracePt t="25267" x="5259388" y="2066925"/>
          <p14:tracePt t="25276" x="5256213" y="2074863"/>
          <p14:tracePt t="25286" x="5237163" y="2105025"/>
          <p14:tracePt t="25308" x="5229225" y="2135188"/>
          <p14:tracePt t="25335" x="5210175" y="2212975"/>
          <p14:tracePt t="25342" x="5207000" y="2232025"/>
          <p14:tracePt t="25356" x="5203825" y="2247900"/>
          <p14:tracePt t="25365" x="5192713" y="2273300"/>
          <p14:tracePt t="25375" x="5184775" y="2289175"/>
          <p14:tracePt t="25392" x="5162550" y="2330450"/>
          <p14:tracePt t="25401" x="5154613" y="2347913"/>
          <p14:tracePt t="25420" x="5121275" y="2411413"/>
          <p14:tracePt t="25427" x="5102225" y="2446338"/>
          <p14:tracePt t="25435" x="5080000" y="2493963"/>
          <p14:tracePt t="25447" x="5046663" y="2562225"/>
          <p14:tracePt t="25455" x="5022850" y="2614613"/>
          <p14:tracePt t="25462" x="5005388" y="2655888"/>
          <p14:tracePt t="25475" x="4989513" y="2689225"/>
          <p14:tracePt t="25484" x="4978400" y="2719388"/>
          <p14:tracePt t="25490" x="4959350" y="2768600"/>
          <p14:tracePt t="25500" x="4948238" y="2786063"/>
          <p14:tracePt t="25509" x="4940300" y="2813050"/>
          <p14:tracePt t="25517" x="4937125" y="2827338"/>
          <p14:tracePt t="25533" x="4926013" y="2873375"/>
          <p14:tracePt t="25546" x="4918075" y="2898775"/>
          <p14:tracePt t="25556" x="4914900" y="2914650"/>
          <p14:tracePt t="25574" x="4906963" y="2943225"/>
          <p14:tracePt t="25585" x="4895850" y="2967038"/>
          <p14:tracePt t="25593" x="4887913" y="2978150"/>
          <p14:tracePt t="25610" x="4865688" y="3011488"/>
          <p14:tracePt t="25615" x="4851400" y="3022600"/>
          <p14:tracePt t="25623" x="4835525" y="3041650"/>
          <p14:tracePt t="25634" x="4829175" y="3055938"/>
          <p14:tracePt t="25645" x="4813300" y="3078163"/>
          <p14:tracePt t="25660" x="4802188" y="3108325"/>
          <p14:tracePt t="25673" x="4794250" y="3127375"/>
          <p14:tracePt t="25678" x="4791075" y="3154363"/>
          <p14:tracePt t="25690" x="4787900" y="3165475"/>
          <p14:tracePt t="25698" x="4783138" y="3176588"/>
          <p14:tracePt t="25708" x="4772025" y="3209925"/>
          <p14:tracePt t="25720" x="4768850" y="3228975"/>
          <p14:tracePt t="25730" x="4765675" y="3240088"/>
          <p14:tracePt t="25749" x="4752975" y="3289300"/>
          <p14:tracePt t="25768" x="4746625" y="3322638"/>
          <p14:tracePt t="25782" x="4746625" y="3336925"/>
          <p14:tracePt t="25807" x="4746625" y="3344863"/>
          <p14:tracePt t="25820" x="4746625" y="3352800"/>
          <p14:tracePt t="25831" x="4746625" y="3355975"/>
          <p14:tracePt t="25840" x="4746625" y="3359150"/>
          <p14:tracePt t="25854" x="4746625" y="3370263"/>
          <p14:tracePt t="25921" x="0" y="0"/>
        </p14:tracePtLst>
        <p14:tracePtLst>
          <p14:tracePt t="27685" x="5413375" y="931863"/>
          <p14:tracePt t="27719" x="5413375" y="939800"/>
          <p14:tracePt t="27747" x="5413375" y="962025"/>
          <p14:tracePt t="27756" x="5413375" y="969963"/>
          <p14:tracePt t="27764" x="5413375" y="981075"/>
          <p14:tracePt t="27776" x="5405438" y="1011238"/>
          <p14:tracePt t="27781" x="5405438" y="1025525"/>
          <p14:tracePt t="27800" x="5402263" y="1060450"/>
          <p14:tracePt t="27811" x="5402263" y="1074738"/>
          <p14:tracePt t="27826" x="5397500" y="1096963"/>
          <p14:tracePt t="27835" x="5397500" y="1108075"/>
          <p14:tracePt t="27839" x="5397500" y="1123950"/>
          <p14:tracePt t="27854" x="5397500" y="1127125"/>
          <p14:tracePt t="27863" x="5394325" y="1143000"/>
          <p14:tracePt t="27872" x="5394325" y="1146175"/>
          <p14:tracePt t="27883" x="5394325" y="1154113"/>
          <p14:tracePt t="27892" x="5391150" y="1160463"/>
          <p14:tracePt t="27905" x="5383213" y="1179513"/>
          <p14:tracePt t="27916" x="5383213" y="1195388"/>
          <p14:tracePt t="27939" x="5375275" y="1220788"/>
          <p14:tracePt t="27948" x="5375275" y="1231900"/>
          <p14:tracePt t="27965" x="5372100" y="1258888"/>
          <p14:tracePt t="27984" x="5367338" y="1314450"/>
          <p14:tracePt t="27999" x="5364163" y="1333500"/>
          <p14:tracePt t="28006" x="5364163" y="1347788"/>
          <p14:tracePt t="28022" x="5364163" y="1382713"/>
          <p14:tracePt t="28030" x="5364163" y="1400175"/>
          <p14:tracePt t="28035" x="5364163" y="1416050"/>
          <p14:tracePt t="28059" x="5364163" y="1479550"/>
          <p14:tracePt t="28067" x="5364163" y="1490663"/>
          <p14:tracePt t="28089" x="5364163" y="1587500"/>
          <p14:tracePt t="28101" x="5364163" y="1617663"/>
          <p14:tracePt t="28119" x="5364163" y="1685925"/>
          <p14:tracePt t="28127" x="5364163" y="1716088"/>
          <p14:tracePt t="28134" x="5364163" y="1727200"/>
          <p14:tracePt t="28140" x="5364163" y="1744663"/>
          <p14:tracePt t="28145" x="5364163" y="1760538"/>
          <p14:tracePt t="28157" x="5364163" y="1768475"/>
          <p14:tracePt t="28179" x="5364163" y="1785938"/>
          <p14:tracePt t="28188" x="5364163" y="1790700"/>
          <p14:tracePt t="28208" x="5364163" y="1793875"/>
          <p14:tracePt t="28229" x="5360988" y="1797050"/>
          <p14:tracePt t="28243" x="5360988" y="1801813"/>
          <p14:tracePt t="28259" x="5356225" y="1801813"/>
          <p14:tracePt t="28275" x="5356225" y="1804988"/>
          <p14:tracePt t="28283" x="5356225" y="1809750"/>
          <p14:tracePt t="28317" x="5353050" y="1812925"/>
          <p14:tracePt t="28331" x="5353050" y="1816100"/>
          <p14:tracePt t="28339" x="5349875" y="1827213"/>
          <p14:tracePt t="28347" x="5349875" y="1838325"/>
          <p14:tracePt t="28371" x="5341938" y="1876425"/>
          <p14:tracePt t="28384" x="5338763" y="1887538"/>
          <p14:tracePt t="28400" x="5334000" y="1928813"/>
          <p14:tracePt t="28408" x="5326063" y="1958975"/>
          <p14:tracePt t="28440" x="5278438" y="2112963"/>
          <p14:tracePt t="28452" x="5210175" y="2347913"/>
          <p14:tracePt t="28471" x="5132388" y="2625725"/>
          <p14:tracePt t="28480" x="5105400" y="2716213"/>
          <p14:tracePt t="28496" x="5060950" y="2865438"/>
          <p14:tracePt t="28509" x="5027613" y="2989263"/>
          <p14:tracePt t="28521" x="5019675" y="3019425"/>
          <p14:tracePt t="28532" x="5008563" y="3060700"/>
          <p14:tracePt t="28549" x="5005388" y="3082925"/>
          <p14:tracePt t="28560" x="5005388" y="3086100"/>
          <p14:tracePt t="28578" x="5000625" y="3094038"/>
          <p14:tracePt t="28584" x="4997450" y="3101975"/>
          <p14:tracePt t="28590" x="4992688" y="3116263"/>
          <p14:tracePt t="28595" x="4989513" y="3127375"/>
          <p14:tracePt t="28609" x="4986338" y="3135313"/>
          <p14:tracePt t="28617" x="4970463" y="3146425"/>
          <p14:tracePt t="28630" x="4945063" y="3168650"/>
          <p14:tracePt t="28636" x="4926013" y="3182938"/>
          <p14:tracePt t="28645" x="4899025" y="3195638"/>
          <p14:tracePt t="28663" x="4881563" y="3209925"/>
          <p14:tracePt t="28676" x="4865688" y="3217863"/>
          <p14:tracePt t="28696" x="4846638" y="3243263"/>
          <p14:tracePt t="28706" x="4843463" y="3251200"/>
          <p14:tracePt t="28720" x="4840288" y="3259138"/>
          <p14:tracePt t="28730" x="4835525" y="3270250"/>
          <p14:tracePt t="28744" x="4832350" y="3289300"/>
          <p14:tracePt t="28753" x="4829175" y="3300413"/>
          <p14:tracePt t="28771" x="4818063" y="3314700"/>
          <p14:tracePt t="28776" x="4813300" y="3322638"/>
          <p14:tracePt t="28802" x="4813300" y="3325813"/>
          <p14:tracePt t="28819" x="4813300" y="3317875"/>
          <p14:tracePt t="28830" x="4843463" y="3221038"/>
          <p14:tracePt t="28847" x="4926013" y="2995613"/>
          <p14:tracePt t="28863" x="5011738" y="2622550"/>
          <p14:tracePt t="28874" x="5041900" y="2400300"/>
          <p14:tracePt t="28891" x="5064125" y="2011363"/>
          <p14:tracePt t="28904" x="5083175" y="1550988"/>
          <p14:tracePt t="28911" x="5091113" y="1452563"/>
          <p14:tracePt t="28926" x="5146675" y="1228725"/>
          <p14:tracePt t="28939" x="5165725" y="1157288"/>
          <p14:tracePt t="28948" x="5184775" y="1082675"/>
          <p14:tracePt t="28961" x="5218113" y="973138"/>
          <p14:tracePt t="28969" x="5237163" y="925513"/>
          <p14:tracePt t="28978" x="5248275" y="903288"/>
          <p14:tracePt t="28992" x="5262563" y="838200"/>
          <p14:tracePt t="29002" x="5262563" y="771525"/>
          <p14:tracePt t="29010" x="5262563" y="727075"/>
          <p14:tracePt t="29020" x="5262563" y="692150"/>
          <p14:tracePt t="29025" x="5256213" y="655638"/>
          <p14:tracePt t="29032" x="5251450" y="636588"/>
          <p14:tracePt t="29046" x="5248275" y="622300"/>
          <p14:tracePt t="29052" x="5245100" y="603250"/>
          <p14:tracePt t="29058" x="5245100" y="592138"/>
          <p14:tracePt t="29071" x="5240338" y="581025"/>
          <p14:tracePt t="29132" x="5229225" y="603250"/>
          <p14:tracePt t="29144" x="5226050" y="625475"/>
          <p14:tracePt t="29154" x="5221288" y="633413"/>
          <p14:tracePt t="29161" x="5221288" y="636588"/>
          <p14:tracePt t="29169" x="5218113" y="636588"/>
          <p14:tracePt t="29196" x="5237163" y="614363"/>
          <p14:tracePt t="29205" x="5248275" y="603250"/>
          <p14:tracePt t="29211" x="5262563" y="598488"/>
          <p14:tracePt t="29220" x="5270500" y="595313"/>
          <p14:tracePt t="29239" x="5278438" y="592138"/>
          <p14:tracePt t="29251" x="5286375" y="592138"/>
          <p14:tracePt t="29282" x="5278438" y="663575"/>
          <p14:tracePt t="29293" x="5267325" y="708025"/>
          <p14:tracePt t="29315" x="5168900" y="917575"/>
          <p14:tracePt t="29327" x="5121275" y="1011238"/>
          <p14:tracePt t="29344" x="5060950" y="1116013"/>
          <p14:tracePt t="29356" x="5027613" y="1201738"/>
          <p14:tracePt t="29368" x="5022850" y="1236663"/>
          <p14:tracePt t="29378" x="5016500" y="1284288"/>
          <p14:tracePt t="29387" x="5016500" y="1306513"/>
          <p14:tracePt t="29398" x="5016500" y="1322388"/>
          <p14:tracePt t="29405" x="5016500" y="1333500"/>
          <p14:tracePt t="29423" x="5016500" y="1363663"/>
          <p14:tracePt t="29439" x="5016500" y="1397000"/>
          <p14:tracePt t="29461" x="4967288" y="1493838"/>
          <p14:tracePt t="29469" x="4937125" y="1528763"/>
          <p14:tracePt t="29482" x="4895850" y="1565275"/>
          <p14:tracePt t="29498" x="4865688" y="1584325"/>
          <p14:tracePt t="29516" x="4854575" y="1595438"/>
          <p14:tracePt t="29524" x="4854575" y="1598613"/>
          <p14:tracePt t="29532" x="4854575" y="1611313"/>
          <p14:tracePt t="29556" x="4851400" y="1651000"/>
          <p14:tracePt t="29568" x="4851400" y="1666875"/>
          <p14:tracePt t="29588" x="4854575" y="1730375"/>
          <p14:tracePt t="29597" x="4854575" y="1752600"/>
          <p14:tracePt t="29615" x="4854575" y="1812925"/>
          <p14:tracePt t="29625" x="4854575" y="1854200"/>
          <p14:tracePt t="29633" x="4854575" y="1890713"/>
          <p14:tracePt t="29645" x="4846638" y="1997075"/>
          <p14:tracePt t="29659" x="4846638" y="2101850"/>
          <p14:tracePt t="29680" x="4843463" y="2206625"/>
          <p14:tracePt t="29693" x="4843463" y="2325688"/>
          <p14:tracePt t="29722" x="4835525" y="2520950"/>
          <p14:tracePt t="29744" x="4851400" y="2692400"/>
          <p14:tracePt t="29755" x="4865688" y="2779713"/>
          <p14:tracePt t="29768" x="4873625" y="2824163"/>
          <p14:tracePt t="29782" x="4884738" y="2909888"/>
          <p14:tracePt t="29803" x="4895850" y="2967038"/>
          <p14:tracePt t="29820" x="4911725" y="3052763"/>
          <p14:tracePt t="29831" x="4911725" y="3089275"/>
          <p14:tracePt t="29852" x="4914900" y="3146425"/>
          <p14:tracePt t="29865" x="4914900" y="3187700"/>
          <p14:tracePt t="29888" x="4914900" y="3232150"/>
          <p14:tracePt t="29900" x="4911725" y="3240088"/>
          <p14:tracePt t="29919" x="4906963" y="3276600"/>
          <p14:tracePt t="29929" x="4906963" y="3284538"/>
          <p14:tracePt t="29952" x="4899025" y="3303588"/>
          <p14:tracePt t="29961" x="4899025" y="3306763"/>
          <p14:tracePt t="29978" x="4895850" y="3322638"/>
          <p14:tracePt t="29982" x="4892675" y="3336925"/>
          <p14:tracePt t="30002" x="4887913" y="3348038"/>
          <p14:tracePt t="30014" x="4881563" y="3367088"/>
          <p14:tracePt t="30027" x="4881563" y="3370263"/>
          <p14:tracePt t="30040" x="4876800" y="3375025"/>
          <p14:tracePt t="30056" x="4873625" y="3378200"/>
          <p14:tracePt t="30063" x="4873625" y="3382963"/>
          <p14:tracePt t="30088" x="4873625" y="3386138"/>
          <p14:tracePt t="30189" x="4873625" y="3382963"/>
          <p14:tracePt t="30203" x="4873625" y="3375025"/>
          <p14:tracePt t="30220" x="4873625" y="3363913"/>
          <p14:tracePt t="30229" x="4873625" y="3355975"/>
          <p14:tracePt t="30237" x="4873625" y="3348038"/>
          <p14:tracePt t="30254" x="4873625" y="3322638"/>
          <p14:tracePt t="30284" x="4865688" y="3311525"/>
          <p14:tracePt t="30304" x="0" y="0"/>
        </p14:tracePtLst>
        <p14:tracePtLst>
          <p14:tracePt t="32159" x="5207000" y="1085850"/>
          <p14:tracePt t="32262" x="5207000" y="1093788"/>
          <p14:tracePt t="32271" x="5207000" y="1104900"/>
          <p14:tracePt t="32275" x="5207000" y="1127125"/>
          <p14:tracePt t="32286" x="5207000" y="1171575"/>
          <p14:tracePt t="32299" x="5180013" y="1273175"/>
          <p14:tracePt t="32316" x="5132388" y="1408113"/>
          <p14:tracePt t="32331" x="5049838" y="1576388"/>
          <p14:tracePt t="32342" x="5011738" y="1651000"/>
          <p14:tracePt t="32348" x="4940300" y="1782763"/>
          <p14:tracePt t="32358" x="4895850" y="1868488"/>
          <p14:tracePt t="32365" x="4865688" y="1925638"/>
          <p14:tracePt t="32379" x="4829175" y="2033588"/>
          <p14:tracePt t="32398" x="4791075" y="2168525"/>
          <p14:tracePt t="32408" x="4787900" y="2195513"/>
          <p14:tracePt t="32425" x="4776788" y="2284413"/>
          <p14:tracePt t="32434" x="4776788" y="2322513"/>
          <p14:tracePt t="32442" x="4768850" y="2382838"/>
          <p14:tracePt t="32454" x="4765675" y="2476500"/>
          <p14:tracePt t="32461" x="4757738" y="2528888"/>
          <p14:tracePt t="32469" x="4757738" y="2557463"/>
          <p14:tracePt t="32488" x="4752975" y="2592388"/>
          <p14:tracePt t="32500" x="4752975" y="2633663"/>
          <p14:tracePt t="32521" x="4752975" y="2667000"/>
          <p14:tracePt t="32533" x="4752975" y="2700338"/>
          <p14:tracePt t="32553" x="4757738" y="2744788"/>
          <p14:tracePt t="32563" x="4757738" y="2755900"/>
          <p14:tracePt t="32570" x="4760913" y="2768600"/>
          <p14:tracePt t="32586" x="4760913" y="2774950"/>
          <p14:tracePt t="32631" x="4765675" y="2774950"/>
          <p14:tracePt t="32639" x="4768850" y="2774950"/>
          <p14:tracePt t="32656" x="4772025" y="2774950"/>
          <p14:tracePt t="32680" x="4779963" y="2774950"/>
          <p14:tracePt t="32688" x="4787900" y="2768600"/>
          <p14:tracePt t="32699" x="4805363" y="2738438"/>
          <p14:tracePt t="32712" x="4835525" y="2644775"/>
          <p14:tracePt t="32718" x="4854575" y="2557463"/>
          <p14:tracePt t="32726" x="4865688" y="2490788"/>
          <p14:tracePt t="32736" x="4892675" y="2411413"/>
          <p14:tracePt t="32748" x="4903788" y="2366963"/>
          <p14:tracePt t="32752" x="4922838" y="2317750"/>
          <p14:tracePt t="32761" x="4940300" y="2273300"/>
          <p14:tracePt t="32771" x="4964113" y="2217738"/>
          <p14:tracePt t="32775" x="4981575" y="2184400"/>
          <p14:tracePt t="32792" x="5030788" y="2090738"/>
          <p14:tracePt t="32811" x="5091113" y="1984375"/>
          <p14:tracePt t="32824" x="5132388" y="1865313"/>
          <p14:tracePt t="32833" x="5154613" y="1774825"/>
          <p14:tracePt t="32841" x="5165725" y="1708150"/>
          <p14:tracePt t="32852" x="5180013" y="1625600"/>
          <p14:tracePt t="32865" x="5195888" y="1524000"/>
          <p14:tracePt t="32871" x="5203825" y="1487488"/>
          <p14:tracePt t="32884" x="5207000" y="1468438"/>
          <p14:tracePt t="32891" x="5210175" y="1446213"/>
          <p14:tracePt t="32905" x="5232400" y="1385888"/>
          <p14:tracePt t="32909" x="5237163" y="1371600"/>
          <p14:tracePt t="32922" x="5240338" y="1352550"/>
          <p14:tracePt t="32937" x="5251450" y="1303338"/>
          <p14:tracePt t="32944" x="5256213" y="1277938"/>
          <p14:tracePt t="32952" x="5256213" y="1239838"/>
          <p14:tracePt t="32969" x="5256213" y="1195388"/>
          <p14:tracePt t="32994" x="5256213" y="1131888"/>
          <p14:tracePt t="33010" x="5256213" y="1104900"/>
          <p14:tracePt t="33036" x="5251450" y="1096963"/>
          <p14:tracePt t="33043" x="5251450" y="1093788"/>
          <p14:tracePt t="33083" x="5240338" y="1101725"/>
          <p14:tracePt t="33092" x="5232400" y="1108075"/>
          <p14:tracePt t="33110" x="5214938" y="1127125"/>
          <p14:tracePt t="33122" x="5173663" y="1168400"/>
          <p14:tracePt t="33128" x="5127625" y="1217613"/>
          <p14:tracePt t="33137" x="5094288" y="1265238"/>
          <p14:tracePt t="33144" x="5046663" y="1352550"/>
          <p14:tracePt t="33156" x="5022850" y="1385888"/>
          <p14:tracePt t="33166" x="4922838" y="1524000"/>
          <p14:tracePt t="33172" x="4876800" y="1587500"/>
          <p14:tracePt t="33187" x="4787900" y="1738313"/>
          <p14:tracePt t="33197" x="4752975" y="1824038"/>
          <p14:tracePt t="33203" x="4708525" y="1962150"/>
          <p14:tracePt t="33212" x="4705350" y="2008188"/>
          <p14:tracePt t="33221" x="4697413" y="2090738"/>
          <p14:tracePt t="33236" x="4697413" y="2171700"/>
          <p14:tracePt t="33250" x="4689475" y="2292350"/>
          <p14:tracePt t="33270" x="4689475" y="2397125"/>
          <p14:tracePt t="33278" x="4689475" y="2441575"/>
          <p14:tracePt t="33297" x="4697413" y="2505075"/>
          <p14:tracePt t="33303" x="4700588" y="2516188"/>
          <p14:tracePt t="33310" x="4708525" y="2540000"/>
          <p14:tracePt t="33319" x="4716463" y="2565400"/>
          <p14:tracePt t="33329" x="4719638" y="2576513"/>
          <p14:tracePt t="33334" x="4719638" y="2584450"/>
          <p14:tracePt t="33346" x="4719638" y="2587625"/>
          <p14:tracePt t="33388" x="4724400" y="2587625"/>
          <p14:tracePt t="33402" x="4727575" y="2587625"/>
          <p14:tracePt t="33411" x="4730750" y="2587625"/>
          <p14:tracePt t="33424" x="4741863" y="2587625"/>
          <p14:tracePt t="33435" x="4749800" y="2587625"/>
          <p14:tracePt t="33452" x="4768850" y="2587625"/>
          <p14:tracePt t="33457" x="4779963" y="2581275"/>
          <p14:tracePt t="33463" x="4794250" y="2565400"/>
          <p14:tracePt t="33470" x="4810125" y="2546350"/>
          <p14:tracePt t="33478" x="4840288" y="2498725"/>
          <p14:tracePt t="33490" x="4876800" y="2427288"/>
          <p14:tracePt t="33496" x="4899025" y="2370138"/>
          <p14:tracePt t="33505" x="4981575" y="2232025"/>
          <p14:tracePt t="33510" x="5030788" y="2157413"/>
          <p14:tracePt t="33520" x="5068888" y="2124075"/>
          <p14:tracePt t="33527" x="5110163" y="2074863"/>
          <p14:tracePt t="33537" x="5154613" y="2022475"/>
          <p14:tracePt t="33554" x="5232400" y="1925638"/>
          <p14:tracePt t="33565" x="5270500" y="1876425"/>
          <p14:tracePt t="33573" x="5292725" y="1827213"/>
          <p14:tracePt t="33590" x="5338763" y="1711325"/>
          <p14:tracePt t="33595" x="5345113" y="1570038"/>
          <p14:tracePt t="33612" x="5345113" y="1517650"/>
          <p14:tracePt t="33622" x="5303838" y="1366838"/>
          <p14:tracePt t="33630" x="5267325" y="1265238"/>
          <p14:tracePt t="33639" x="5245100" y="1201738"/>
          <p14:tracePt t="33649" x="5232400" y="1165225"/>
          <p14:tracePt t="33654" x="5232400" y="1143000"/>
          <p14:tracePt t="33671" x="5237163" y="1116013"/>
          <p14:tracePt t="33685" x="5256213" y="1108075"/>
          <p14:tracePt t="33701" x="5273675" y="1101725"/>
          <p14:tracePt t="33707" x="5281613" y="1101725"/>
          <p14:tracePt t="33718" x="5289550" y="1101725"/>
          <p14:tracePt t="33734" x="5292725" y="1096963"/>
          <p14:tracePt t="33750" x="5297488" y="1096963"/>
          <p14:tracePt t="33767" x="5300663" y="1096963"/>
          <p14:tracePt t="33797" x="5297488" y="1096963"/>
          <p14:tracePt t="33824" x="5286375" y="1104900"/>
          <p14:tracePt t="33832" x="5286375" y="1108075"/>
          <p14:tracePt t="33838" x="5281613" y="1112838"/>
          <p14:tracePt t="33862" x="5270500" y="1116013"/>
          <p14:tracePt t="33874" x="5270500" y="1119188"/>
          <p14:tracePt t="33888" x="5262563" y="1157288"/>
          <p14:tracePt t="33893" x="5251450" y="1198563"/>
          <p14:tracePt t="33901" x="5245100" y="1243013"/>
          <p14:tracePt t="33913" x="5226050" y="1303338"/>
          <p14:tracePt t="33930" x="5187950" y="1446213"/>
          <p14:tracePt t="33955" x="5046663" y="1727200"/>
          <p14:tracePt t="33966" x="4959350" y="1835150"/>
          <p14:tracePt t="33977" x="4940300" y="1876425"/>
          <p14:tracePt t="33991" x="4929188" y="1906588"/>
          <p14:tracePt t="33999" x="4926013" y="1966913"/>
          <p14:tracePt t="34011" x="4926013" y="2044700"/>
          <p14:tracePt t="34024" x="4926013" y="2090738"/>
          <p14:tracePt t="34034" x="4926013" y="2157413"/>
          <p14:tracePt t="34046" x="4926013" y="2179638"/>
          <p14:tracePt t="34055" x="4926013" y="2201863"/>
          <p14:tracePt t="34071" x="4933950" y="2247900"/>
          <p14:tracePt t="34084" x="4937125" y="2281238"/>
          <p14:tracePt t="34092" x="4945063" y="2292350"/>
          <p14:tracePt t="34113" x="4948238" y="2317750"/>
          <p14:tracePt t="34124" x="4956175" y="2333625"/>
          <p14:tracePt t="34131" x="4959350" y="2341563"/>
          <p14:tracePt t="34145" x="4959350" y="2344738"/>
          <p14:tracePt t="34159" x="4959350" y="2347913"/>
          <p14:tracePt t="34178" x="4964113" y="2347913"/>
          <p14:tracePt t="34216" x="4964113" y="2344738"/>
          <p14:tracePt t="34233" x="4978400" y="2273300"/>
          <p14:tracePt t="34254" x="5068888" y="2085975"/>
          <p14:tracePt t="34277" x="5176838" y="1939925"/>
          <p14:tracePt t="34289" x="5218113" y="1898650"/>
          <p14:tracePt t="34318" x="5338763" y="1719263"/>
          <p14:tracePt t="34326" x="5356225" y="1663700"/>
          <p14:tracePt t="34345" x="5364163" y="1543050"/>
          <p14:tracePt t="34354" x="5360988" y="1449388"/>
          <p14:tracePt t="34367" x="5311775" y="1295400"/>
          <p14:tracePt t="34378" x="5297488" y="1254125"/>
          <p14:tracePt t="34389" x="5289550" y="1217613"/>
          <p14:tracePt t="34408" x="5289550" y="1190625"/>
          <p14:tracePt t="34427" x="5289550" y="1165225"/>
          <p14:tracePt t="34438" x="5292725" y="1143000"/>
          <p14:tracePt t="34449" x="5292725" y="1131888"/>
          <p14:tracePt t="34455" x="5300663" y="1123950"/>
          <p14:tracePt t="34461" x="5300663" y="1116013"/>
          <p14:tracePt t="34490" x="5303838" y="1096963"/>
          <p14:tracePt t="34500" x="5303838" y="1093788"/>
          <p14:tracePt t="34575" x="5303838" y="1096963"/>
          <p14:tracePt t="34583" x="5303838" y="1112838"/>
          <p14:tracePt t="34592" x="5300663" y="1123950"/>
          <p14:tracePt t="34602" x="5297488" y="1146175"/>
          <p14:tracePt t="34625" x="5245100" y="1289050"/>
          <p14:tracePt t="34637" x="5214938" y="1344613"/>
          <p14:tracePt t="34658" x="5110163" y="1557338"/>
          <p14:tracePt t="34672" x="5046663" y="1681163"/>
          <p14:tracePt t="34688" x="4978400" y="1820863"/>
          <p14:tracePt t="34696" x="4945063" y="1876425"/>
          <p14:tracePt t="34703" x="4914900" y="1947863"/>
          <p14:tracePt t="34714" x="4895850" y="1992313"/>
          <p14:tracePt t="34721" x="4873625" y="2055813"/>
          <p14:tracePt t="34738" x="4862513" y="2124075"/>
          <p14:tracePt t="34753" x="4862513" y="2179638"/>
          <p14:tracePt t="34773" x="4862513" y="2247900"/>
          <p14:tracePt t="34782" x="4865688" y="2265363"/>
          <p14:tracePt t="34796" x="4884738" y="2330450"/>
          <p14:tracePt t="34809" x="4887913" y="2352675"/>
          <p14:tracePt t="34815" x="4895850" y="2386013"/>
          <p14:tracePt t="34829" x="4899025" y="2400300"/>
          <p14:tracePt t="34838" x="4899025" y="2408238"/>
          <p14:tracePt t="34862" x="4899025" y="2411413"/>
          <p14:tracePt t="34873" x="4903788" y="2411413"/>
          <p14:tracePt t="34953" x="4903788" y="2416175"/>
          <p14:tracePt t="34993" x="4903788" y="2419350"/>
          <p14:tracePt t="35053" x="4906963" y="2419350"/>
          <p14:tracePt t="35077" x="0" y="0"/>
        </p14:tracePtLst>
        <p14:tracePtLst>
          <p14:tracePt t="36016" x="5375275" y="892175"/>
          <p14:tracePt t="36028" x="5375275" y="887413"/>
          <p14:tracePt t="36034" x="5375275" y="884238"/>
          <p14:tracePt t="36048" x="5372100" y="879475"/>
          <p14:tracePt t="36061" x="5364163" y="876300"/>
          <p14:tracePt t="36068" x="5356225" y="868363"/>
          <p14:tracePt t="36081" x="5330825" y="850900"/>
          <p14:tracePt t="36091" x="5319713" y="842963"/>
          <p14:tracePt t="36099" x="5303838" y="835025"/>
          <p14:tracePt t="36112" x="5292725" y="831850"/>
          <p14:tracePt t="36124" x="5281613" y="831850"/>
          <p14:tracePt t="36135" x="5278438" y="831850"/>
          <p14:tracePt t="36145" x="5273675" y="831850"/>
          <p14:tracePt t="36164" x="5270500" y="831850"/>
          <p14:tracePt t="36175" x="5267325" y="831850"/>
          <p14:tracePt t="36191" x="5256213" y="835025"/>
          <p14:tracePt t="36202" x="5240338" y="835025"/>
          <p14:tracePt t="36234" x="5237163" y="835025"/>
          <p14:tracePt t="36252" x="5232400" y="835025"/>
          <p14:tracePt t="36259" x="5229225" y="842963"/>
          <p14:tracePt t="36267" x="5226050" y="857250"/>
          <p14:tracePt t="36276" x="5221288" y="873125"/>
          <p14:tracePt t="36284" x="5218113" y="876300"/>
          <p14:tracePt t="36290" x="5210175" y="887413"/>
          <p14:tracePt t="36312" x="5203825" y="906463"/>
          <p14:tracePt t="36331" x="5199063" y="914400"/>
          <p14:tracePt t="36345" x="5199063" y="925513"/>
          <p14:tracePt t="36367" x="5199063" y="944563"/>
          <p14:tracePt t="36380" x="5207000" y="973138"/>
          <p14:tracePt t="36398" x="5226050" y="1011238"/>
          <p14:tracePt t="36410" x="5237163" y="1022350"/>
          <p14:tracePt t="36426" x="5262563" y="1055688"/>
          <p14:tracePt t="36436" x="5289550" y="1071563"/>
          <p14:tracePt t="36444" x="5300663" y="1074738"/>
          <p14:tracePt t="36453" x="5319713" y="1077913"/>
          <p14:tracePt t="36464" x="5330825" y="1085850"/>
          <p14:tracePt t="36477" x="5360988" y="1090613"/>
          <p14:tracePt t="36487" x="5367338" y="1090613"/>
          <p14:tracePt t="36498" x="5372100" y="1090613"/>
          <p14:tracePt t="36512" x="5383213" y="1090613"/>
          <p14:tracePt t="36520" x="5383213" y="1085850"/>
          <p14:tracePt t="36525" x="5391150" y="1082675"/>
          <p14:tracePt t="36535" x="5394325" y="1077913"/>
          <p14:tracePt t="36549" x="5405438" y="1066800"/>
          <p14:tracePt t="36558" x="5413375" y="1063625"/>
          <p14:tracePt t="36566" x="5424488" y="1063625"/>
          <p14:tracePt t="36577" x="5432425" y="1060450"/>
          <p14:tracePt t="36591" x="5457825" y="1060450"/>
          <p14:tracePt t="36598" x="5468938" y="1055688"/>
          <p14:tracePt t="36614" x="5499100" y="1052513"/>
          <p14:tracePt t="36627" x="5507038" y="1044575"/>
          <p14:tracePt t="36639" x="5521325" y="1030288"/>
          <p14:tracePt t="36645" x="5521325" y="1011238"/>
          <p14:tracePt t="36652" x="5526088" y="996950"/>
          <p14:tracePt t="36677" x="5526088" y="973138"/>
          <p14:tracePt t="36686" x="5529263" y="958850"/>
          <p14:tracePt t="36695" x="5529263" y="955675"/>
          <p14:tracePt t="36719" x="5529263" y="936625"/>
          <p14:tracePt t="36734" x="5529263" y="914400"/>
          <p14:tracePt t="36763" x="5502275" y="876300"/>
          <p14:tracePt t="36775" x="5484813" y="857250"/>
          <p14:tracePt t="36795" x="5435600" y="820738"/>
          <p14:tracePt t="36807" x="5402263" y="812800"/>
          <p14:tracePt t="36825" x="5372100" y="801688"/>
          <p14:tracePt t="36834" x="5360988" y="801688"/>
          <p14:tracePt t="36841" x="5345113" y="798513"/>
          <p14:tracePt t="36849" x="5330825" y="798513"/>
          <p14:tracePt t="36867" x="5297488" y="798513"/>
          <p14:tracePt t="36876" x="5262563" y="798513"/>
          <p14:tracePt t="36888" x="5221288" y="793750"/>
          <p14:tracePt t="36894" x="5192713" y="782638"/>
          <p14:tracePt t="36903" x="5157788" y="779463"/>
          <p14:tracePt t="36918" x="5135563" y="774700"/>
          <p14:tracePt t="36935" x="5124450" y="774700"/>
          <p14:tracePt t="36946" x="5121275" y="774700"/>
          <p14:tracePt t="36979" x="5116513" y="774700"/>
          <p14:tracePt t="37001" x="5113338" y="782638"/>
          <p14:tracePt t="37009" x="5110163" y="790575"/>
          <p14:tracePt t="37018" x="5110163" y="798513"/>
          <p14:tracePt t="37027" x="5105400" y="804863"/>
          <p14:tracePt t="37032" x="5105400" y="809625"/>
          <p14:tracePt t="37042" x="5105400" y="815975"/>
          <p14:tracePt t="37053" x="5105400" y="823913"/>
          <p14:tracePt t="37061" x="5105400" y="831850"/>
          <p14:tracePt t="37069" x="5110163" y="842963"/>
          <p14:tracePt t="37079" x="5127625" y="868363"/>
          <p14:tracePt t="37090" x="5138738" y="879475"/>
          <p14:tracePt t="37096" x="5162550" y="895350"/>
          <p14:tracePt t="37106" x="5176838" y="906463"/>
          <p14:tracePt t="37113" x="5218113" y="920750"/>
          <p14:tracePt t="37123" x="5237163" y="931863"/>
          <p14:tracePt t="37127" x="5262563" y="939800"/>
          <p14:tracePt t="37136" x="5273675" y="944563"/>
          <p14:tracePt t="37146" x="5289550" y="950913"/>
          <p14:tracePt t="37155" x="5303838" y="958850"/>
          <p14:tracePt t="37169" x="5330825" y="966788"/>
          <p14:tracePt t="37189" x="5386388" y="992188"/>
          <p14:tracePt t="37200" x="5405438" y="996950"/>
          <p14:tracePt t="37205" x="5416550" y="1000125"/>
          <p14:tracePt t="37212" x="5435600" y="1008063"/>
          <p14:tracePt t="37222" x="5449888" y="1008063"/>
          <p14:tracePt t="37236" x="5468938" y="1011238"/>
          <p14:tracePt t="37244" x="5476875" y="1011238"/>
          <p14:tracePt t="37254" x="5495925" y="1011238"/>
          <p14:tracePt t="37264" x="5502275" y="1011238"/>
          <p14:tracePt t="37272" x="5510213" y="1011238"/>
          <p14:tracePt t="37279" x="5518150" y="1011238"/>
          <p14:tracePt t="37285" x="5521325" y="1008063"/>
          <p14:tracePt t="37301" x="5529263" y="1000125"/>
          <p14:tracePt t="37310" x="5529263" y="996950"/>
          <p14:tracePt t="37334" x="5537200" y="989013"/>
          <p14:tracePt t="37346" x="5537200" y="985838"/>
          <p14:tracePt t="37362" x="5540375" y="985838"/>
          <p14:tracePt t="37373" x="5540375" y="981075"/>
          <p14:tracePt t="37391" x="5540375" y="969963"/>
          <p14:tracePt t="37406" x="5540375" y="962025"/>
          <p14:tracePt t="37425" x="5540375" y="947738"/>
          <p14:tracePt t="37451" x="5526088" y="928688"/>
          <p14:tracePt t="37461" x="5510213" y="917575"/>
          <p14:tracePt t="37471" x="5499100" y="906463"/>
          <p14:tracePt t="37487" x="5476875" y="898525"/>
          <p14:tracePt t="37496" x="5465763" y="892175"/>
          <p14:tracePt t="37503" x="5454650" y="887413"/>
          <p14:tracePt t="37512" x="5438775" y="887413"/>
          <p14:tracePt t="37518" x="5427663" y="884238"/>
          <p14:tracePt t="37527" x="5416550" y="884238"/>
          <p14:tracePt t="37551" x="5375275" y="879475"/>
          <p14:tracePt t="37560" x="5364163" y="876300"/>
          <p14:tracePt t="37567" x="5345113" y="876300"/>
          <p14:tracePt t="37580" x="5338763" y="876300"/>
          <p14:tracePt t="37587" x="5330825" y="876300"/>
          <p14:tracePt t="37592" x="5326063" y="876300"/>
          <p14:tracePt t="37610" x="5319713" y="876300"/>
          <p14:tracePt t="37619" x="5314950" y="876300"/>
          <p14:tracePt t="37626" x="5308600" y="876300"/>
          <p14:tracePt t="37637" x="5303838" y="876300"/>
          <p14:tracePt t="37641" x="5297488" y="876300"/>
          <p14:tracePt t="37651" x="5286375" y="876300"/>
          <p14:tracePt t="37661" x="5278438" y="884238"/>
          <p14:tracePt t="37670" x="5273675" y="884238"/>
          <p14:tracePt t="37677" x="5267325" y="887413"/>
          <p14:tracePt t="37691" x="5267325" y="892175"/>
          <p14:tracePt t="37705" x="5262563" y="895350"/>
          <p14:tracePt t="37718" x="5262563" y="898525"/>
          <p14:tracePt t="37744" x="5259388" y="909638"/>
          <p14:tracePt t="37757" x="5259388" y="925513"/>
          <p14:tracePt t="37765" x="5259388" y="931863"/>
          <p14:tracePt t="37778" x="5262563" y="944563"/>
          <p14:tracePt t="37785" x="5262563" y="947738"/>
          <p14:tracePt t="37795" x="5267325" y="950913"/>
          <p14:tracePt t="37806" x="5270500" y="955675"/>
          <p14:tracePt t="37818" x="5273675" y="958850"/>
          <p14:tracePt t="37831" x="5278438" y="962025"/>
          <p14:tracePt t="37837" x="5286375" y="966788"/>
          <p14:tracePt t="37845" x="5292725" y="973138"/>
          <p14:tracePt t="37850" x="5300663" y="981075"/>
          <p14:tracePt t="37860" x="5319713" y="992188"/>
          <p14:tracePt t="37868" x="5330825" y="1000125"/>
          <p14:tracePt t="37874" x="5349875" y="1008063"/>
          <p14:tracePt t="37882" x="5367338" y="1019175"/>
          <p14:tracePt t="37890" x="5375275" y="1019175"/>
          <p14:tracePt t="37898" x="5386388" y="1022350"/>
          <p14:tracePt t="37907" x="5402263" y="1025525"/>
          <p14:tracePt t="37918" x="5408613" y="1030288"/>
          <p14:tracePt t="37930" x="5432425" y="1033463"/>
          <p14:tracePt t="37939" x="5435600" y="1033463"/>
          <p14:tracePt t="37950" x="5443538" y="1033463"/>
          <p14:tracePt t="37959" x="5449888" y="1038225"/>
          <p14:tracePt t="37965" x="5457825" y="1038225"/>
          <p14:tracePt t="37982" x="5465763" y="1038225"/>
          <p14:tracePt t="37989" x="5468938" y="1038225"/>
          <p14:tracePt t="38022" x="5476875" y="1025525"/>
          <p14:tracePt t="38029" x="5476875" y="1019175"/>
          <p14:tracePt t="38045" x="5476875" y="1003300"/>
          <p14:tracePt t="38062" x="5476875" y="989013"/>
          <p14:tracePt t="38089" x="5468938" y="966788"/>
          <p14:tracePt t="38096" x="5468938" y="958850"/>
          <p14:tracePt t="38118" x="5465763" y="925513"/>
          <p14:tracePt t="38128" x="5457825" y="917575"/>
          <p14:tracePt t="38161" x="5424488" y="876300"/>
          <p14:tracePt t="38174" x="5391150" y="865188"/>
          <p14:tracePt t="38190" x="5353050" y="854075"/>
          <p14:tracePt t="38197" x="5338763" y="854075"/>
          <p14:tracePt t="38204" x="5322888" y="850900"/>
          <p14:tracePt t="38215" x="5311775" y="850900"/>
          <p14:tracePt t="38222" x="5297488" y="850900"/>
          <p14:tracePt t="38236" x="5270500" y="846138"/>
          <p14:tracePt t="38254" x="5267325" y="846138"/>
          <p14:tracePt t="38319" x="0" y="0"/>
        </p14:tracePtLst>
        <p14:tracePtLst>
          <p14:tracePt t="85866" x="4683125" y="3281363"/>
          <p14:tracePt t="85874" x="4683125" y="3284538"/>
          <p14:tracePt t="85947" x="4678363" y="3284538"/>
          <p14:tracePt t="85954" x="4675188" y="3276600"/>
          <p14:tracePt t="85984" x="4659313" y="3232150"/>
          <p14:tracePt t="86003" x="4652963" y="3171825"/>
          <p14:tracePt t="86016" x="4652963" y="3157538"/>
          <p14:tracePt t="86034" x="4672013" y="3101975"/>
          <p14:tracePt t="86047" x="4683125" y="3089275"/>
          <p14:tracePt t="86054" x="4689475" y="3063875"/>
          <p14:tracePt t="86068" x="4724400" y="3003550"/>
          <p14:tracePt t="86074" x="4735513" y="2967038"/>
          <p14:tracePt t="86098" x="4746625" y="2914650"/>
          <p14:tracePt t="86110" x="4746625" y="2898775"/>
          <p14:tracePt t="86119" x="4752975" y="2884488"/>
          <p14:tracePt t="86130" x="4757738" y="2846388"/>
          <p14:tracePt t="86137" x="4760913" y="2832100"/>
          <p14:tracePt t="86146" x="4765675" y="2816225"/>
          <p14:tracePt t="86169" x="4768850" y="2782888"/>
          <p14:tracePt t="86188" x="4794250" y="2686050"/>
          <p14:tracePt t="86202" x="4813300" y="2614613"/>
          <p14:tracePt t="86212" x="4824413" y="2576513"/>
          <p14:tracePt t="86218" x="4829175" y="2551113"/>
          <p14:tracePt t="86227" x="4840288" y="2528888"/>
          <p14:tracePt t="86235" x="4846638" y="2513013"/>
          <p14:tracePt t="86245" x="4854575" y="2501900"/>
          <p14:tracePt t="86252" x="4859338" y="2482850"/>
          <p14:tracePt t="86258" x="4870450" y="2457450"/>
          <p14:tracePt t="86269" x="4876800" y="2441575"/>
          <p14:tracePt t="86286" x="4884738" y="2386013"/>
          <p14:tracePt t="86303" x="4884738" y="2295525"/>
          <p14:tracePt t="86330" x="4876800" y="2116138"/>
          <p14:tracePt t="86345" x="4876800" y="2041525"/>
          <p14:tracePt t="86362" x="4887913" y="1931988"/>
          <p14:tracePt t="86371" x="4903788" y="1884363"/>
          <p14:tracePt t="86385" x="4922838" y="1843088"/>
          <p14:tracePt t="86396" x="4940300" y="1797050"/>
          <p14:tracePt t="86407" x="4948238" y="1768475"/>
          <p14:tracePt t="86415" x="4959350" y="1727200"/>
          <p14:tracePt t="86429" x="4975225" y="1622425"/>
          <p14:tracePt t="86457" x="4986338" y="1460500"/>
          <p14:tracePt t="86476" x="5005388" y="1344613"/>
          <p14:tracePt t="86500" x="5022850" y="1258888"/>
          <p14:tracePt t="86514" x="5030788" y="1231900"/>
          <p14:tracePt t="86524" x="5033963" y="1198563"/>
          <p14:tracePt t="86542" x="5041900" y="1157288"/>
          <p14:tracePt t="86553" x="5049838" y="1135063"/>
          <p14:tracePt t="86566" x="5057775" y="1077913"/>
          <p14:tracePt t="86571" x="5064125" y="1063625"/>
          <p14:tracePt t="86592" x="5075238" y="1038225"/>
          <p14:tracePt t="86606" x="5086350" y="1025525"/>
          <p14:tracePt t="86616" x="5094288" y="1022350"/>
          <p14:tracePt t="86626" x="5105400" y="1014413"/>
          <p14:tracePt t="86638" x="5132388" y="992188"/>
          <p14:tracePt t="86648" x="5138738" y="985838"/>
          <p14:tracePt t="86667" x="5146675" y="973138"/>
          <p14:tracePt t="86680" x="5151438" y="969963"/>
          <p14:tracePt t="86694" x="5154613" y="969963"/>
          <p14:tracePt t="86734" x="5157788" y="969963"/>
          <p14:tracePt t="86762" x="5157788" y="966788"/>
          <p14:tracePt t="86795" x="5162550" y="966788"/>
          <p14:tracePt t="86851" x="5162550" y="969963"/>
          <p14:tracePt t="86859" x="5165725" y="989013"/>
          <p14:tracePt t="86864" x="5168900" y="1025525"/>
          <p14:tracePt t="86877" x="5168900" y="1049338"/>
          <p14:tracePt t="86884" x="5168900" y="1071563"/>
          <p14:tracePt t="86891" x="5168900" y="1090613"/>
          <p14:tracePt t="86907" x="5168900" y="1157288"/>
          <p14:tracePt t="86937" x="5138738" y="1377950"/>
          <p14:tracePt t="86943" x="5132388" y="1446213"/>
          <p14:tracePt t="86953" x="5121275" y="1490663"/>
          <p14:tracePt t="86974" x="5094288" y="1647825"/>
          <p14:tracePt t="86990" x="5075238" y="1760538"/>
          <p14:tracePt t="87001" x="5033963" y="1947863"/>
          <p14:tracePt t="87011" x="5016500" y="2022475"/>
          <p14:tracePt t="87016" x="4989513" y="2112963"/>
          <p14:tracePt t="87037" x="4959350" y="2212975"/>
          <p14:tracePt t="87049" x="4918075" y="2363788"/>
          <p14:tracePt t="87063" x="4906963" y="2393950"/>
          <p14:tracePt t="87073" x="4873625" y="2524125"/>
          <p14:tracePt t="87096" x="4829175" y="2647950"/>
          <p14:tracePt t="87107" x="4787900" y="2722563"/>
          <p14:tracePt t="87116" x="4772025" y="2768600"/>
          <p14:tracePt t="87126" x="4760913" y="2809875"/>
          <p14:tracePt t="87135" x="4746625" y="2857500"/>
          <p14:tracePt t="87149" x="4738688" y="2884488"/>
          <p14:tracePt t="87163" x="4727575" y="2925763"/>
          <p14:tracePt t="87180" x="4711700" y="2970213"/>
          <p14:tracePt t="87188" x="4700588" y="2989263"/>
          <p14:tracePt t="87197" x="4694238" y="3011488"/>
          <p14:tracePt t="87223" x="4659313" y="3108325"/>
          <p14:tracePt t="87236" x="4633913" y="3168650"/>
          <p14:tracePt t="87243" x="4622800" y="3187700"/>
          <p14:tracePt t="87250" x="4606925" y="3240088"/>
          <p14:tracePt t="87264" x="4595813" y="3265488"/>
          <p14:tracePt t="87278" x="4581525" y="3322638"/>
          <p14:tracePt t="87301" x="4570413" y="3400425"/>
          <p14:tracePt t="87314" x="4565650" y="3430588"/>
          <p14:tracePt t="87326" x="4565650" y="3441700"/>
          <p14:tracePt t="87348" x="4565650" y="3475038"/>
          <p14:tracePt t="87381" x="4565650" y="3524250"/>
          <p14:tracePt t="87392" x="4565650" y="3532188"/>
          <p14:tracePt t="87406" x="4573588" y="3543300"/>
          <p14:tracePt t="87414" x="4578350" y="3543300"/>
          <p14:tracePt t="87422" x="4578350" y="3546475"/>
          <p14:tracePt t="87438" x="4592638" y="3546475"/>
          <p14:tracePt t="87447" x="4614863" y="3532188"/>
          <p14:tracePt t="87452" x="4648200" y="3502025"/>
          <p14:tracePt t="87464" x="4686300" y="3460750"/>
          <p14:tracePt t="87477" x="4776788" y="3341688"/>
          <p14:tracePt t="87494" x="4873625" y="3190875"/>
          <p14:tracePt t="87502" x="4911725" y="3119438"/>
          <p14:tracePt t="87511" x="4953000" y="3049588"/>
          <p14:tracePt t="87524" x="5005388" y="2909888"/>
          <p14:tracePt t="87536" x="5030788" y="2843213"/>
          <p14:tracePt t="87549" x="5072063" y="2697163"/>
          <p14:tracePt t="87556" x="5091113" y="2628900"/>
          <p14:tracePt t="87564" x="5099050" y="2562225"/>
          <p14:tracePt t="87579" x="5105400" y="2452688"/>
          <p14:tracePt t="87591" x="5105400" y="2393950"/>
          <p14:tracePt t="87604" x="5102225" y="2262188"/>
          <p14:tracePt t="87612" x="5102225" y="2212975"/>
          <p14:tracePt t="87619" x="5102225" y="2149475"/>
          <p14:tracePt t="87629" x="5102225" y="2112963"/>
          <p14:tracePt t="87640" x="5102225" y="2044700"/>
          <p14:tracePt t="87660" x="5110163" y="1906588"/>
          <p14:tracePt t="87672" x="5110163" y="1884363"/>
          <p14:tracePt t="87702" x="5132388" y="1716088"/>
          <p14:tracePt t="87713" x="5132388" y="1677988"/>
          <p14:tracePt t="87724" x="5138738" y="1611313"/>
          <p14:tracePt t="87738" x="5146675" y="1520825"/>
          <p14:tracePt t="87755" x="5157788" y="1404938"/>
          <p14:tracePt t="87767" x="5168900" y="1300163"/>
          <p14:tracePt t="87784" x="5180013" y="1228725"/>
          <p14:tracePt t="87792" x="5184775" y="1206500"/>
          <p14:tracePt t="87798" x="5187950" y="1179513"/>
          <p14:tracePt t="87809" x="5199063" y="1154113"/>
          <p14:tracePt t="87820" x="5199063" y="1138238"/>
          <p14:tracePt t="87827" x="5210175" y="1116013"/>
          <p14:tracePt t="87840" x="5214938" y="1074738"/>
          <p14:tracePt t="87849" x="5218113" y="1055688"/>
          <p14:tracePt t="87864" x="5221288" y="1038225"/>
          <p14:tracePt t="87872" x="5226050" y="1022350"/>
          <p14:tracePt t="87894" x="5229225" y="1014413"/>
          <p14:tracePt t="87908" x="5229225" y="1008063"/>
          <p14:tracePt t="87925" x="5237163" y="996950"/>
          <p14:tracePt t="87936" x="5237163" y="989013"/>
          <p14:tracePt t="87949" x="5245100" y="977900"/>
          <p14:tracePt t="87972" x="5248275" y="966788"/>
          <p14:tracePt t="87985" x="5248275" y="962025"/>
          <p14:tracePt t="88002" x="5251450" y="958850"/>
          <p14:tracePt t="88048" x="5259388" y="944563"/>
          <p14:tracePt t="88056" x="5259388" y="939800"/>
          <p14:tracePt t="88064" x="5259388" y="936625"/>
          <p14:tracePt t="88074" x="5262563" y="936625"/>
          <p14:tracePt t="88080" x="5262563" y="931863"/>
          <p14:tracePt t="88091" x="5262563" y="928688"/>
          <p14:tracePt t="88104" x="5267325" y="925513"/>
          <p14:tracePt t="88114" x="5267325" y="920750"/>
          <p14:tracePt t="88120" x="5270500" y="917575"/>
          <p14:tracePt t="88146" x="5273675" y="917575"/>
          <p14:tracePt t="88171" x="5278438" y="917575"/>
          <p14:tracePt t="88259" x="5278438" y="925513"/>
          <p14:tracePt t="88268" x="5278438" y="944563"/>
          <p14:tracePt t="88283" x="5278438" y="996950"/>
          <p14:tracePt t="88290" x="5278438" y="1041400"/>
          <p14:tracePt t="88300" x="5273675" y="1108075"/>
          <p14:tracePt t="88309" x="5262563" y="1184275"/>
          <p14:tracePt t="88318" x="5251450" y="1243013"/>
          <p14:tracePt t="88324" x="5221288" y="1344613"/>
          <p14:tracePt t="88339" x="5173663" y="1528763"/>
          <p14:tracePt t="88351" x="5143500" y="1633538"/>
          <p14:tracePt t="88359" x="5105400" y="1785938"/>
          <p14:tracePt t="88374" x="5064125" y="1973263"/>
          <p14:tracePt t="88391" x="5030788" y="2101850"/>
          <p14:tracePt t="88404" x="4986338" y="2247900"/>
          <p14:tracePt t="88420" x="4956175" y="2408238"/>
          <p14:tracePt t="88444" x="4926013" y="2570163"/>
          <p14:tracePt t="88453" x="4911725" y="2667000"/>
          <p14:tracePt t="88466" x="4906963" y="2697163"/>
          <p14:tracePt t="88473" x="4899025" y="2727325"/>
          <p14:tracePt t="88482" x="4895850" y="2752725"/>
          <p14:tracePt t="88498" x="4892675" y="2813050"/>
          <p14:tracePt t="88505" x="4884738" y="2838450"/>
          <p14:tracePt t="88510" x="4884738" y="2854325"/>
          <p14:tracePt t="88520" x="4884738" y="2868613"/>
          <p14:tracePt t="88544" x="4881563" y="2895600"/>
          <p14:tracePt t="88555" x="4881563" y="2903538"/>
          <p14:tracePt t="88574" x="4881563" y="2917825"/>
          <p14:tracePt t="88579" x="4876800" y="2925763"/>
          <p14:tracePt t="88598" x="4876800" y="2943225"/>
          <p14:tracePt t="88611" x="4876800" y="2959100"/>
          <p14:tracePt t="88622" x="4876800" y="2967038"/>
          <p14:tracePt t="88636" x="4876800" y="2978150"/>
          <p14:tracePt t="88639" x="4876800" y="2984500"/>
          <p14:tracePt t="88663" x="4887913" y="3067050"/>
          <p14:tracePt t="88674" x="4895850" y="3105150"/>
          <p14:tracePt t="88683" x="4895850" y="3124200"/>
          <p14:tracePt t="88696" x="4899025" y="3179763"/>
          <p14:tracePt t="88716" x="4899025" y="3251200"/>
          <p14:tracePt t="88730" x="4899025" y="3284538"/>
          <p14:tracePt t="88744" x="4899025" y="3306763"/>
          <p14:tracePt t="88755" x="4899025" y="3311525"/>
          <p14:tracePt t="89011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352A-869F-F4FE-9C69-8DE7195A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x 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4C575-F39A-E6A4-492D-F2925597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37476" y="2461113"/>
            <a:ext cx="3706524" cy="2357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3E6E6-5610-71C7-886F-181515AA5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187" y="2577627"/>
            <a:ext cx="2143125" cy="2124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D890CF-7FDB-9027-568B-AD5E9E78E895}"/>
                  </a:ext>
                </a:extLst>
              </p:cNvPr>
              <p:cNvSpPr txBox="1"/>
              <p:nvPr/>
            </p:nvSpPr>
            <p:spPr>
              <a:xfrm>
                <a:off x="2967470" y="3292091"/>
                <a:ext cx="13049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1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</m:acc>
                        </m:e>
                        <m:sup>
                          <m:r>
                            <a:rPr lang="en-GB" sz="2100" b="1" i="1">
                              <a:latin typeface="Cambria Math" panose="02040503050406030204" pitchFamily="18" charset="0"/>
                            </a:rPr>
                            <m:t>𝒕𝒆𝒎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D890CF-7FDB-9027-568B-AD5E9E78E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70" y="3292091"/>
                <a:ext cx="1304925" cy="415498"/>
              </a:xfrm>
              <a:prstGeom prst="rect">
                <a:avLst/>
              </a:prstGeom>
              <a:blipFill>
                <a:blip r:embed="rId4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BA7A88C-B63D-34A5-B4C0-DF4F2E495B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6670" y="2591915"/>
            <a:ext cx="2124075" cy="2105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C87787-CF9E-BCCA-C794-AB14F96B03A0}"/>
                  </a:ext>
                </a:extLst>
              </p:cNvPr>
              <p:cNvSpPr txBox="1"/>
              <p:nvPr/>
            </p:nvSpPr>
            <p:spPr>
              <a:xfrm>
                <a:off x="824345" y="3301853"/>
                <a:ext cx="13049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</m:acc>
                    </m:oMath>
                  </m:oMathPara>
                </a14:m>
                <a:endParaRPr lang="en-US" sz="21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C87787-CF9E-BCCA-C794-AB14F96B0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45" y="3301853"/>
                <a:ext cx="1304925" cy="415498"/>
              </a:xfrm>
              <a:prstGeom prst="rect">
                <a:avLst/>
              </a:prstGeom>
              <a:blipFill>
                <a:blip r:embed="rId6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5829E-D40D-F528-338C-FB8BAF59B0A9}"/>
              </a:ext>
            </a:extLst>
          </p:cNvPr>
          <p:cNvCxnSpPr>
            <a:cxnSpLocks/>
          </p:cNvCxnSpPr>
          <p:nvPr/>
        </p:nvCxnSpPr>
        <p:spPr>
          <a:xfrm flipH="1">
            <a:off x="60229" y="2712027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FEA2EA-8E07-3E0B-2666-BC07667133C3}"/>
              </a:ext>
            </a:extLst>
          </p:cNvPr>
          <p:cNvCxnSpPr>
            <a:cxnSpLocks/>
          </p:cNvCxnSpPr>
          <p:nvPr/>
        </p:nvCxnSpPr>
        <p:spPr>
          <a:xfrm flipH="1" flipV="1">
            <a:off x="60229" y="3592150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73DD90-436C-64E4-8D0F-36B86651D09A}"/>
              </a:ext>
            </a:extLst>
          </p:cNvPr>
          <p:cNvCxnSpPr>
            <a:cxnSpLocks/>
          </p:cNvCxnSpPr>
          <p:nvPr/>
        </p:nvCxnSpPr>
        <p:spPr>
          <a:xfrm>
            <a:off x="4666754" y="2712027"/>
            <a:ext cx="316442" cy="880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BC7374-69A5-7D40-9FEC-23CC0D849410}"/>
              </a:ext>
            </a:extLst>
          </p:cNvPr>
          <p:cNvCxnSpPr>
            <a:cxnSpLocks/>
          </p:cNvCxnSpPr>
          <p:nvPr/>
        </p:nvCxnSpPr>
        <p:spPr>
          <a:xfrm flipV="1">
            <a:off x="4666754" y="3592150"/>
            <a:ext cx="316442" cy="1013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FA7508-B949-A825-A9CC-C55CB7F30D8D}"/>
                  </a:ext>
                </a:extLst>
              </p:cNvPr>
              <p:cNvSpPr txBox="1"/>
              <p:nvPr/>
            </p:nvSpPr>
            <p:spPr>
              <a:xfrm>
                <a:off x="5175385" y="3430566"/>
                <a:ext cx="277320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FA7508-B949-A825-A9CC-C55CB7F30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85" y="3430566"/>
                <a:ext cx="277320" cy="323165"/>
              </a:xfrm>
              <a:prstGeom prst="rect">
                <a:avLst/>
              </a:prstGeom>
              <a:blipFill>
                <a:blip r:embed="rId7"/>
                <a:stretch>
                  <a:fillRect l="-8889" r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5AE2C6E-46AD-5F07-BD1F-C9080E49E545}"/>
              </a:ext>
            </a:extLst>
          </p:cNvPr>
          <p:cNvSpPr txBox="1"/>
          <p:nvPr/>
        </p:nvSpPr>
        <p:spPr>
          <a:xfrm>
            <a:off x="198368" y="6381750"/>
            <a:ext cx="6412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Robertson, Fabbian, Carron &amp; Lewis 2024</a:t>
            </a:r>
          </a:p>
        </p:txBody>
      </p:sp>
    </p:spTree>
    <p:extLst>
      <p:ext uri="{BB962C8B-B14F-4D97-AF65-F5344CB8AC3E}">
        <p14:creationId xmlns:p14="http://schemas.microsoft.com/office/powerpoint/2010/main" val="2451110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1463C-953A-6CC1-E573-5397ED35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(Gaussian) Bias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3BF49-E5F3-492C-AF36-8C3682B86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4807" y="6501191"/>
            <a:ext cx="2895600" cy="476250"/>
          </a:xfrm>
        </p:spPr>
        <p:txBody>
          <a:bodyPr/>
          <a:lstStyle/>
          <a:p>
            <a:r>
              <a:rPr lang="en-US" dirty="0"/>
              <a:t>Mathew Robertson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CA9D91-30B5-95C6-15CA-C4C23624763F}"/>
              </a:ext>
            </a:extLst>
          </p:cNvPr>
          <p:cNvSpPr txBox="1"/>
          <p:nvPr/>
        </p:nvSpPr>
        <p:spPr>
          <a:xfrm>
            <a:off x="6485435" y="1464077"/>
            <a:ext cx="9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bias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F8AD87-2B04-43C4-B252-C91FB9196A77}"/>
              </a:ext>
            </a:extLst>
          </p:cNvPr>
          <p:cNvSpPr/>
          <p:nvPr/>
        </p:nvSpPr>
        <p:spPr>
          <a:xfrm>
            <a:off x="6443864" y="1425909"/>
            <a:ext cx="655584" cy="3783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C6EE4AC-3918-D406-9684-6743C6EAF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56" r="52166"/>
          <a:stretch/>
        </p:blipFill>
        <p:spPr>
          <a:xfrm>
            <a:off x="5408273" y="1319122"/>
            <a:ext cx="963821" cy="6381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29BF6D-132C-B99A-68EB-FEB0D6A3B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" r="2992"/>
          <a:stretch/>
        </p:blipFill>
        <p:spPr>
          <a:xfrm>
            <a:off x="4494703" y="1338781"/>
            <a:ext cx="913571" cy="56298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902B4DB4-7F2E-4CD5-3A41-5D36651A7E42}"/>
              </a:ext>
            </a:extLst>
          </p:cNvPr>
          <p:cNvSpPr/>
          <p:nvPr/>
        </p:nvSpPr>
        <p:spPr>
          <a:xfrm>
            <a:off x="5672128" y="1433457"/>
            <a:ext cx="495300" cy="37838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4F13B1F-BD0C-5751-FFB6-6A265B2CBDC5}"/>
              </a:ext>
            </a:extLst>
          </p:cNvPr>
          <p:cNvGrpSpPr/>
          <p:nvPr/>
        </p:nvGrpSpPr>
        <p:grpSpPr>
          <a:xfrm>
            <a:off x="515310" y="2125266"/>
            <a:ext cx="3609016" cy="1570434"/>
            <a:chOff x="687079" y="1690688"/>
            <a:chExt cx="4812021" cy="209391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20422D3-647F-2850-9878-EF3CD78DC8DC}"/>
                </a:ext>
              </a:extLst>
            </p:cNvPr>
            <p:cNvGrpSpPr/>
            <p:nvPr/>
          </p:nvGrpSpPr>
          <p:grpSpPr>
            <a:xfrm>
              <a:off x="704107" y="1874249"/>
              <a:ext cx="4454727" cy="1589462"/>
              <a:chOff x="704107" y="1874249"/>
              <a:chExt cx="4454727" cy="158946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C306F41-4727-BBA2-B4CD-9666386C7795}"/>
                  </a:ext>
                </a:extLst>
              </p:cNvPr>
              <p:cNvGrpSpPr/>
              <p:nvPr/>
            </p:nvGrpSpPr>
            <p:grpSpPr>
              <a:xfrm>
                <a:off x="704107" y="1874249"/>
                <a:ext cx="3312090" cy="1469046"/>
                <a:chOff x="1941078" y="1595422"/>
                <a:chExt cx="3312090" cy="1469046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38A6CB7-BBF8-AEFC-AB90-877AB3CFE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1941078" y="1595422"/>
                  <a:ext cx="3312090" cy="62385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79018466-C283-4654-4602-73ACE42C23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86981" y="2633581"/>
                      <a:ext cx="369076" cy="430887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oMath>
                        </m:oMathPara>
                      </a14:m>
                      <a:endParaRPr lang="en-US" sz="2100" dirty="0"/>
                    </a:p>
                  </p:txBody>
                </p:sp>
              </mc:Choice>
              <mc:Fallback xmlns="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79018466-C283-4654-4602-73ACE42C233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86981" y="2633581"/>
                      <a:ext cx="369076" cy="43088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8333" r="-4167"/>
                      </a:stretch>
                    </a:blipFill>
                    <a:ln w="19050">
                      <a:solidFill>
                        <a:schemeClr val="accent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B8EA7A7-0147-D93F-9431-9BC22745AF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91379" y="2633580"/>
                      <a:ext cx="369076" cy="430886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00B050"/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oMath>
                        </m:oMathPara>
                      </a14:m>
                      <a:endParaRPr lang="en-US" sz="2100" dirty="0"/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B8EA7A7-0147-D93F-9431-9BC22745AF1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91379" y="2633580"/>
                      <a:ext cx="369076" cy="43088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8333" r="-4167"/>
                      </a:stretch>
                    </a:blipFill>
                    <a:ln w="19050">
                      <a:solidFill>
                        <a:srgbClr val="00B05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3DE3129-25BD-1932-B0A1-F131011DB4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2446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B210BA9-5494-24DA-7966-93BD6709D558}"/>
                    </a:ext>
                  </a:extLst>
                </p:cNvPr>
                <p:cNvSpPr/>
                <p:nvPr/>
              </p:nvSpPr>
              <p:spPr>
                <a:xfrm>
                  <a:off x="4038599" y="1690688"/>
                  <a:ext cx="587185" cy="417512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9CEBA45-2A6F-527E-A5ED-5E83E79C7AD9}"/>
                    </a:ext>
                  </a:extLst>
                </p:cNvPr>
                <p:cNvSpPr/>
                <p:nvPr/>
              </p:nvSpPr>
              <p:spPr>
                <a:xfrm>
                  <a:off x="4625784" y="1690688"/>
                  <a:ext cx="350930" cy="417512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E3AAF8CC-0975-79B1-4516-09B2E4BD49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1249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2111C36-4110-2900-D437-10875EB69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2433" y="2849025"/>
                <a:ext cx="906401" cy="614686"/>
              </a:xfrm>
              <a:prstGeom prst="rect">
                <a:avLst/>
              </a:prstGeom>
            </p:spPr>
          </p:pic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526ABDA-7DB5-28D3-20CC-6D65A67C8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0654" y="3145411"/>
                <a:ext cx="44892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B372ABF-CD8B-4D02-44AD-EA07EEE540CD}"/>
                </a:ext>
              </a:extLst>
            </p:cNvPr>
            <p:cNvSpPr/>
            <p:nvPr/>
          </p:nvSpPr>
          <p:spPr>
            <a:xfrm>
              <a:off x="687079" y="1690688"/>
              <a:ext cx="4812021" cy="2093912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124502-7D5E-6357-D8FD-E2A9B066E338}"/>
              </a:ext>
            </a:extLst>
          </p:cNvPr>
          <p:cNvGrpSpPr/>
          <p:nvPr/>
        </p:nvGrpSpPr>
        <p:grpSpPr>
          <a:xfrm>
            <a:off x="4637585" y="3857528"/>
            <a:ext cx="3609016" cy="1570434"/>
            <a:chOff x="6035251" y="1677830"/>
            <a:chExt cx="4812021" cy="20939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204E3F-1C52-2DB9-D11E-E42884833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177819" y="1865266"/>
              <a:ext cx="3139916" cy="572573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71CF6E-ECD8-E529-41A0-8A99A5CC8987}"/>
                </a:ext>
              </a:extLst>
            </p:cNvPr>
            <p:cNvSpPr/>
            <p:nvPr/>
          </p:nvSpPr>
          <p:spPr>
            <a:xfrm>
              <a:off x="6035251" y="1677830"/>
              <a:ext cx="4812021" cy="20939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97849D-9AA5-E497-4F59-2553DE4FB5EC}"/>
              </a:ext>
            </a:extLst>
          </p:cNvPr>
          <p:cNvGrpSpPr/>
          <p:nvPr/>
        </p:nvGrpSpPr>
        <p:grpSpPr>
          <a:xfrm>
            <a:off x="4585289" y="2134352"/>
            <a:ext cx="3648113" cy="1571400"/>
            <a:chOff x="5983121" y="1677830"/>
            <a:chExt cx="4864151" cy="20939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90D1D5F-439F-A232-5B6C-6E88BB3AD944}"/>
                </a:ext>
              </a:extLst>
            </p:cNvPr>
            <p:cNvGrpSpPr/>
            <p:nvPr/>
          </p:nvGrpSpPr>
          <p:grpSpPr>
            <a:xfrm>
              <a:off x="5983121" y="1838333"/>
              <a:ext cx="4488441" cy="1498994"/>
              <a:chOff x="5306642" y="1826851"/>
              <a:chExt cx="4488441" cy="149899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80DC1A9-A608-C7AB-1524-8B2CE17E9C57}"/>
                  </a:ext>
                </a:extLst>
              </p:cNvPr>
              <p:cNvGrpSpPr/>
              <p:nvPr/>
            </p:nvGrpSpPr>
            <p:grpSpPr>
              <a:xfrm>
                <a:off x="5306642" y="1826851"/>
                <a:ext cx="3312090" cy="1430422"/>
                <a:chOff x="2071934" y="1633782"/>
                <a:chExt cx="3312090" cy="143042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DA7BB7E-CB9C-9D30-009B-FAAAC4A0E3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2071934" y="1633782"/>
                  <a:ext cx="3312090" cy="62385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D5AC226-09AF-F916-28A2-40A7D71C09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86982" y="2633582"/>
                      <a:ext cx="499111" cy="430622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accent1"/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𝜅𝜅</m:t>
                            </m:r>
                          </m:oMath>
                        </m:oMathPara>
                      </a14:m>
                      <a:endParaRPr lang="en-US" sz="2100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D5AC226-09AF-F916-28A2-40A7D71C09E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86982" y="2633582"/>
                      <a:ext cx="499111" cy="43062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6154" r="-1538"/>
                      </a:stretch>
                    </a:blipFill>
                    <a:ln w="19050">
                      <a:solidFill>
                        <a:schemeClr val="accent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80D00FE4-2531-C30C-AF02-3836C74CA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2446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4FB4F67-1CF4-D119-05CC-9A71C83CCC6F}"/>
                    </a:ext>
                  </a:extLst>
                </p:cNvPr>
                <p:cNvSpPr/>
                <p:nvPr/>
              </p:nvSpPr>
              <p:spPr>
                <a:xfrm>
                  <a:off x="4117211" y="1778622"/>
                  <a:ext cx="587185" cy="417512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A22FBB71-92F4-692E-F44B-AD4114D155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1249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AB86DF4-2F86-0096-920D-D60C1CA47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6139" y="3042092"/>
                <a:ext cx="44892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01E208-FB7E-12D0-9B11-12E7CFF18EF9}"/>
                  </a:ext>
                </a:extLst>
              </p:cNvPr>
              <p:cNvSpPr txBox="1"/>
              <p:nvPr/>
            </p:nvSpPr>
            <p:spPr>
              <a:xfrm>
                <a:off x="8944183" y="2833705"/>
                <a:ext cx="850900" cy="49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bias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85D590-F6FC-D6A6-92B9-305D6980D44B}"/>
                </a:ext>
              </a:extLst>
            </p:cNvPr>
            <p:cNvSpPr/>
            <p:nvPr/>
          </p:nvSpPr>
          <p:spPr>
            <a:xfrm>
              <a:off x="6035251" y="1677830"/>
              <a:ext cx="4812021" cy="20939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A8FB101-55F5-0BFD-0881-2BF93F5AA0BC}"/>
              </a:ext>
            </a:extLst>
          </p:cNvPr>
          <p:cNvGrpSpPr/>
          <p:nvPr/>
        </p:nvGrpSpPr>
        <p:grpSpPr>
          <a:xfrm>
            <a:off x="483005" y="3825227"/>
            <a:ext cx="3609016" cy="1570434"/>
            <a:chOff x="6035251" y="1677830"/>
            <a:chExt cx="4812021" cy="209391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18AAD7C-4457-2B0B-191C-0BD6C785172B}"/>
                </a:ext>
              </a:extLst>
            </p:cNvPr>
            <p:cNvGrpSpPr/>
            <p:nvPr/>
          </p:nvGrpSpPr>
          <p:grpSpPr>
            <a:xfrm>
              <a:off x="6194325" y="1812270"/>
              <a:ext cx="4517868" cy="1549081"/>
              <a:chOff x="5517846" y="1800788"/>
              <a:chExt cx="4517868" cy="1549081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F50ABC3-F8F4-A544-A567-343948AF8E01}"/>
                  </a:ext>
                </a:extLst>
              </p:cNvPr>
              <p:cNvGrpSpPr/>
              <p:nvPr/>
            </p:nvGrpSpPr>
            <p:grpSpPr>
              <a:xfrm>
                <a:off x="5517846" y="1800788"/>
                <a:ext cx="3198423" cy="1468763"/>
                <a:chOff x="2283138" y="1607719"/>
                <a:chExt cx="3198423" cy="1468763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50153D21-F138-1BFF-BC46-38CBCFA39E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/>
              </p:blipFill>
              <p:spPr>
                <a:xfrm>
                  <a:off x="2283138" y="1607719"/>
                  <a:ext cx="3198423" cy="62359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DFC0CDAB-B5E8-45D1-C0ED-30A40280C9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0464" y="2645595"/>
                      <a:ext cx="732081" cy="430887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00B050"/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100" i="1">
                                <a:latin typeface="Cambria Math" panose="02040503050406030204" pitchFamily="18" charset="0"/>
                              </a:rPr>
                              <m:t>𝑇𝑇</m:t>
                            </m:r>
                            <m:r>
                              <a:rPr lang="en-GB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oMath>
                        </m:oMathPara>
                      </a14:m>
                      <a:endParaRPr lang="en-US" sz="2100" dirty="0"/>
                    </a:p>
                  </p:txBody>
                </p:sp>
              </mc:Choice>
              <mc:Fallback xmlns=""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DFC0CDAB-B5E8-45D1-C0ED-30A40280C9F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0464" y="2645595"/>
                      <a:ext cx="732081" cy="43088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8602" r="-1075" b="-5357"/>
                      </a:stretch>
                    </a:blipFill>
                    <a:ln w="19050">
                      <a:solidFill>
                        <a:srgbClr val="00B05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FF0C8B1B-0818-1993-DD06-48EA72C0C0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85396" y="2108200"/>
                  <a:ext cx="87972" cy="4551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AA24192-64B8-10FB-F17B-4524964E1385}"/>
                    </a:ext>
                  </a:extLst>
                </p:cNvPr>
                <p:cNvSpPr/>
                <p:nvPr/>
              </p:nvSpPr>
              <p:spPr>
                <a:xfrm>
                  <a:off x="4691379" y="1690688"/>
                  <a:ext cx="416983" cy="417512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934A0374-ADCF-8F76-1939-D5C4330FC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1249" y="2192133"/>
                  <a:ext cx="0" cy="4189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D8E2A1EE-C98F-C979-4468-2B884EA51F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6316" y="3054107"/>
                <a:ext cx="44892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02ABA01-2021-4659-4EDC-17826EF3B06D}"/>
                  </a:ext>
                </a:extLst>
              </p:cNvPr>
              <p:cNvSpPr txBox="1"/>
              <p:nvPr/>
            </p:nvSpPr>
            <p:spPr>
              <a:xfrm>
                <a:off x="9184814" y="2857426"/>
                <a:ext cx="8509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bias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0797B42-6FAC-8697-72CC-E1F9842A890F}"/>
                </a:ext>
              </a:extLst>
            </p:cNvPr>
            <p:cNvSpPr/>
            <p:nvPr/>
          </p:nvSpPr>
          <p:spPr>
            <a:xfrm>
              <a:off x="6035251" y="1677830"/>
              <a:ext cx="4812021" cy="20939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D6FE79A-C0DC-AD63-7958-BCA487D1A31E}"/>
                  </a:ext>
                </a:extLst>
              </p:cNvPr>
              <p:cNvSpPr txBox="1"/>
              <p:nvPr/>
            </p:nvSpPr>
            <p:spPr>
              <a:xfrm>
                <a:off x="2857978" y="4695452"/>
                <a:ext cx="232628" cy="3231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D6FE79A-C0DC-AD63-7958-BCA487D1A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978" y="4695452"/>
                <a:ext cx="232628" cy="323165"/>
              </a:xfrm>
              <a:prstGeom prst="rect">
                <a:avLst/>
              </a:prstGeom>
              <a:blipFill>
                <a:blip r:embed="rId12"/>
                <a:stretch>
                  <a:fillRect l="-13158" r="-10526" b="-188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B39E221-15B6-86F7-AD17-9FB793E27FB7}"/>
              </a:ext>
            </a:extLst>
          </p:cNvPr>
          <p:cNvCxnSpPr>
            <a:cxnSpLocks/>
          </p:cNvCxnSpPr>
          <p:nvPr/>
        </p:nvCxnSpPr>
        <p:spPr>
          <a:xfrm>
            <a:off x="2152857" y="4364367"/>
            <a:ext cx="0" cy="314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B9FD557-C272-8672-E078-8706CF36A0EE}"/>
                  </a:ext>
                </a:extLst>
              </p:cNvPr>
              <p:cNvSpPr txBox="1"/>
              <p:nvPr/>
            </p:nvSpPr>
            <p:spPr>
              <a:xfrm>
                <a:off x="1988497" y="4695452"/>
                <a:ext cx="401841" cy="3231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𝑇𝑇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B9FD557-C272-8672-E078-8706CF36A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497" y="4695452"/>
                <a:ext cx="401841" cy="323165"/>
              </a:xfrm>
              <a:prstGeom prst="rect">
                <a:avLst/>
              </a:prstGeom>
              <a:blipFill>
                <a:blip r:embed="rId13"/>
                <a:stretch>
                  <a:fillRect l="-13636" r="-12121" b="-1132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ectangle 77">
            <a:extLst>
              <a:ext uri="{FF2B5EF4-FFF2-40B4-BE49-F238E27FC236}">
                <a16:creationId xmlns:a16="http://schemas.microsoft.com/office/drawing/2014/main" id="{B6DD8917-5249-4B52-C3A5-75C8FADA0212}"/>
              </a:ext>
            </a:extLst>
          </p:cNvPr>
          <p:cNvSpPr/>
          <p:nvPr/>
        </p:nvSpPr>
        <p:spPr>
          <a:xfrm>
            <a:off x="6319538" y="4074463"/>
            <a:ext cx="312737" cy="31313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A1514CB-49F6-A3DE-6886-A3C75E9B7D9B}"/>
              </a:ext>
            </a:extLst>
          </p:cNvPr>
          <p:cNvSpPr/>
          <p:nvPr/>
        </p:nvSpPr>
        <p:spPr>
          <a:xfrm>
            <a:off x="6661768" y="4074051"/>
            <a:ext cx="312737" cy="31313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CFB41CC-8BC7-4595-2C7E-E72C7A3D4B51}"/>
                  </a:ext>
                </a:extLst>
              </p:cNvPr>
              <p:cNvSpPr txBox="1"/>
              <p:nvPr/>
            </p:nvSpPr>
            <p:spPr>
              <a:xfrm>
                <a:off x="6356358" y="4758621"/>
                <a:ext cx="401841" cy="323165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𝑇𝑇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CFB41CC-8BC7-4595-2C7E-E72C7A3D4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358" y="4758621"/>
                <a:ext cx="401841" cy="323165"/>
              </a:xfrm>
              <a:prstGeom prst="rect">
                <a:avLst/>
              </a:prstGeom>
              <a:blipFill>
                <a:blip r:embed="rId14"/>
                <a:stretch>
                  <a:fillRect l="-13043" r="-7246" b="-5357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880D5A4-3BC0-0DA9-A2DC-02740697BAD9}"/>
              </a:ext>
            </a:extLst>
          </p:cNvPr>
          <p:cNvCxnSpPr>
            <a:cxnSpLocks/>
          </p:cNvCxnSpPr>
          <p:nvPr/>
        </p:nvCxnSpPr>
        <p:spPr>
          <a:xfrm>
            <a:off x="6491947" y="4418524"/>
            <a:ext cx="0" cy="314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FE4DF6-E074-C38F-681E-D2EE462DF4CA}"/>
                  </a:ext>
                </a:extLst>
              </p:cNvPr>
              <p:cNvSpPr txBox="1"/>
              <p:nvPr/>
            </p:nvSpPr>
            <p:spPr>
              <a:xfrm>
                <a:off x="6763874" y="4758621"/>
                <a:ext cx="401841" cy="323165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𝑇𝑇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2FE4DF6-E074-C38F-681E-D2EE462DF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874" y="4758621"/>
                <a:ext cx="401841" cy="323165"/>
              </a:xfrm>
              <a:prstGeom prst="rect">
                <a:avLst/>
              </a:prstGeom>
              <a:blipFill>
                <a:blip r:embed="rId15"/>
                <a:stretch>
                  <a:fillRect l="-13235" r="-8824" b="-5357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23B7B28-D4D1-6C9D-D274-9C4D9C0BE9B5}"/>
              </a:ext>
            </a:extLst>
          </p:cNvPr>
          <p:cNvCxnSpPr>
            <a:cxnSpLocks/>
          </p:cNvCxnSpPr>
          <p:nvPr/>
        </p:nvCxnSpPr>
        <p:spPr>
          <a:xfrm>
            <a:off x="6899463" y="4418524"/>
            <a:ext cx="0" cy="314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3828265-5431-C243-7B50-66718E466746}"/>
              </a:ext>
            </a:extLst>
          </p:cNvPr>
          <p:cNvCxnSpPr>
            <a:cxnSpLocks/>
          </p:cNvCxnSpPr>
          <p:nvPr/>
        </p:nvCxnSpPr>
        <p:spPr>
          <a:xfrm>
            <a:off x="6149425" y="4427536"/>
            <a:ext cx="0" cy="314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D12926D-D816-94A2-88CE-EB3A581A20F4}"/>
                  </a:ext>
                </a:extLst>
              </p:cNvPr>
              <p:cNvSpPr txBox="1"/>
              <p:nvPr/>
            </p:nvSpPr>
            <p:spPr>
              <a:xfrm>
                <a:off x="5985065" y="4758621"/>
                <a:ext cx="401841" cy="3231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𝑇𝑇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D12926D-D816-94A2-88CE-EB3A581A2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065" y="4758621"/>
                <a:ext cx="401841" cy="323165"/>
              </a:xfrm>
              <a:prstGeom prst="rect">
                <a:avLst/>
              </a:prstGeom>
              <a:blipFill>
                <a:blip r:embed="rId16"/>
                <a:stretch>
                  <a:fillRect l="-15152" r="-10606" b="-943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42D68B6-BDC5-0CBB-6D21-749BF2AED103}"/>
              </a:ext>
            </a:extLst>
          </p:cNvPr>
          <p:cNvCxnSpPr>
            <a:cxnSpLocks/>
          </p:cNvCxnSpPr>
          <p:nvPr/>
        </p:nvCxnSpPr>
        <p:spPr>
          <a:xfrm>
            <a:off x="7254838" y="4930757"/>
            <a:ext cx="3366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580587B-642A-1FCB-0BAC-D4176F68C9C2}"/>
              </a:ext>
            </a:extLst>
          </p:cNvPr>
          <p:cNvSpPr txBox="1"/>
          <p:nvPr/>
        </p:nvSpPr>
        <p:spPr>
          <a:xfrm>
            <a:off x="7595227" y="4783246"/>
            <a:ext cx="63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bias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C92F1A6-AE1B-62B1-1E1A-DFE71906FB01}"/>
              </a:ext>
            </a:extLst>
          </p:cNvPr>
          <p:cNvGrpSpPr/>
          <p:nvPr/>
        </p:nvGrpSpPr>
        <p:grpSpPr>
          <a:xfrm>
            <a:off x="7356677" y="2262938"/>
            <a:ext cx="413287" cy="406344"/>
            <a:chOff x="9808908" y="1874250"/>
            <a:chExt cx="551050" cy="541792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CF407BF-A954-8125-6EF3-C2518258B33B}"/>
                </a:ext>
              </a:extLst>
            </p:cNvPr>
            <p:cNvSpPr/>
            <p:nvPr/>
          </p:nvSpPr>
          <p:spPr>
            <a:xfrm>
              <a:off x="9808908" y="1874250"/>
              <a:ext cx="551050" cy="5417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1DA4171-A7CE-50AF-83BA-E5720B3CE9CA}"/>
                </a:ext>
              </a:extLst>
            </p:cNvPr>
            <p:cNvSpPr txBox="1"/>
            <p:nvPr/>
          </p:nvSpPr>
          <p:spPr>
            <a:xfrm>
              <a:off x="9865531" y="1894586"/>
              <a:ext cx="4378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CBA5C62-089F-D629-0621-31AD5243D3A9}"/>
              </a:ext>
            </a:extLst>
          </p:cNvPr>
          <p:cNvGrpSpPr/>
          <p:nvPr/>
        </p:nvGrpSpPr>
        <p:grpSpPr>
          <a:xfrm>
            <a:off x="7669169" y="3977273"/>
            <a:ext cx="413287" cy="406344"/>
            <a:chOff x="9808908" y="1874250"/>
            <a:chExt cx="551050" cy="54179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C0CEBB9-DF02-49C6-71C2-6BAD86FC677A}"/>
                </a:ext>
              </a:extLst>
            </p:cNvPr>
            <p:cNvSpPr/>
            <p:nvPr/>
          </p:nvSpPr>
          <p:spPr>
            <a:xfrm>
              <a:off x="9808908" y="1874250"/>
              <a:ext cx="551050" cy="5417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C3611C7-C769-7B21-F5FC-6B9214DCC2DC}"/>
                </a:ext>
              </a:extLst>
            </p:cNvPr>
            <p:cNvSpPr txBox="1"/>
            <p:nvPr/>
          </p:nvSpPr>
          <p:spPr>
            <a:xfrm>
              <a:off x="9865531" y="1912438"/>
              <a:ext cx="4378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85279A4-CB22-29D3-EB85-2538FD968B70}"/>
              </a:ext>
            </a:extLst>
          </p:cNvPr>
          <p:cNvGrpSpPr/>
          <p:nvPr/>
        </p:nvGrpSpPr>
        <p:grpSpPr>
          <a:xfrm>
            <a:off x="3425153" y="3987407"/>
            <a:ext cx="413287" cy="406344"/>
            <a:chOff x="9808908" y="1874250"/>
            <a:chExt cx="551050" cy="541792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2DB8417-38C6-7B81-66BE-721E7D5F2D89}"/>
                </a:ext>
              </a:extLst>
            </p:cNvPr>
            <p:cNvSpPr/>
            <p:nvPr/>
          </p:nvSpPr>
          <p:spPr>
            <a:xfrm>
              <a:off x="9808908" y="1874250"/>
              <a:ext cx="551050" cy="5417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91B4D3-1E17-6F0C-5D26-9AECC296F1BF}"/>
                </a:ext>
              </a:extLst>
            </p:cNvPr>
            <p:cNvSpPr txBox="1"/>
            <p:nvPr/>
          </p:nvSpPr>
          <p:spPr>
            <a:xfrm>
              <a:off x="9882103" y="1901758"/>
              <a:ext cx="4378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B72D19-66D9-594A-61C3-95FF12A7C8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9872" y="3041555"/>
            <a:ext cx="324678" cy="2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49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2475-032A-53B1-76D5-532397C5F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Gaussian biases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A5E668-9157-D8A7-B3E6-45344D90B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514" y="1844824"/>
            <a:ext cx="3642486" cy="8353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BCE57-AD0D-13EE-0494-66AE544B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31" y="2684459"/>
            <a:ext cx="3355319" cy="1264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49D0CE-E39C-4877-61E4-ECDB5538EF61}"/>
              </a:ext>
            </a:extLst>
          </p:cNvPr>
          <p:cNvSpPr txBox="1"/>
          <p:nvPr/>
        </p:nvSpPr>
        <p:spPr>
          <a:xfrm>
            <a:off x="457200" y="19888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471047-7AAC-0C04-5424-C5A2E21EABA8}"/>
              </a:ext>
            </a:extLst>
          </p:cNvPr>
          <p:cNvSpPr txBox="1"/>
          <p:nvPr/>
        </p:nvSpPr>
        <p:spPr>
          <a:xfrm>
            <a:off x="523798" y="449982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86E575-924F-F5AC-95C4-E29598712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31" y="4373977"/>
            <a:ext cx="3461541" cy="809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8BEA7A-0949-746A-201B-D125EE27B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5259040"/>
            <a:ext cx="4596621" cy="476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84DE79-E34E-760E-60CE-71FAD8A87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3140968"/>
            <a:ext cx="3037924" cy="857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A86DF4-8368-A6E9-3EB8-DD4C3C624436}"/>
              </a:ext>
            </a:extLst>
          </p:cNvPr>
          <p:cNvSpPr txBox="1"/>
          <p:nvPr/>
        </p:nvSpPr>
        <p:spPr>
          <a:xfrm>
            <a:off x="5131078" y="320061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FDE147-FD0C-6468-7D39-989AD6ED3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684" y="3920368"/>
            <a:ext cx="3506460" cy="4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59EB87-8B40-7DD4-AF7A-E31E4B16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556792"/>
            <a:ext cx="6151418" cy="28673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AE9878-73DB-B48E-7D4F-E11DBA900A2B}"/>
                  </a:ext>
                </a:extLst>
              </p:cNvPr>
              <p:cNvSpPr txBox="1"/>
              <p:nvPr/>
            </p:nvSpPr>
            <p:spPr>
              <a:xfrm>
                <a:off x="1619672" y="737290"/>
                <a:ext cx="6313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Gaussian biases: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 null hypothesis simulation vs theory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AE9878-73DB-B48E-7D4F-E11DBA900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737290"/>
                <a:ext cx="6313203" cy="369332"/>
              </a:xfrm>
              <a:prstGeom prst="rect">
                <a:avLst/>
              </a:prstGeom>
              <a:blipFill>
                <a:blip r:embed="rId3"/>
                <a:stretch>
                  <a:fillRect l="-870"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6FF6075-BB20-56F8-694B-EDEBC4DAA599}"/>
              </a:ext>
            </a:extLst>
          </p:cNvPr>
          <p:cNvSpPr txBox="1"/>
          <p:nvPr/>
        </p:nvSpPr>
        <p:spPr>
          <a:xfrm>
            <a:off x="3059832" y="5166603"/>
            <a:ext cx="73798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1400" dirty="0"/>
            </a:br>
            <a:r>
              <a:rPr lang="en-GB" sz="1400" dirty="0"/>
              <a:t> Gaussian biases can be predicted and subtracted </a:t>
            </a:r>
            <a:br>
              <a:rPr lang="en-GB" sz="1400" dirty="0"/>
            </a:br>
            <a:r>
              <a:rPr lang="en-GB" sz="1400" dirty="0"/>
              <a:t>(+ reduction with iterative estimator, etc., see later)</a:t>
            </a:r>
            <a:br>
              <a:rPr lang="en-GB" sz="1400" dirty="0"/>
            </a:br>
            <a:endParaRPr lang="en-GB" sz="1400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127AD9A-54F4-325A-1904-5D8BBDED32BE}"/>
              </a:ext>
            </a:extLst>
          </p:cNvPr>
          <p:cNvSpPr/>
          <p:nvPr/>
        </p:nvSpPr>
        <p:spPr>
          <a:xfrm>
            <a:off x="1907704" y="5419171"/>
            <a:ext cx="691337" cy="4489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338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79B21-9789-25D1-59CF-4E7880CB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spectra forecasts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FB1EC8-511F-D3CC-E09E-8752F78AFB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3097358" y="1988840"/>
            <a:ext cx="5900566" cy="321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367A4D7-DD10-4252-908B-07E1D98FF353}"/>
              </a:ext>
            </a:extLst>
          </p:cNvPr>
          <p:cNvGrpSpPr/>
          <p:nvPr/>
        </p:nvGrpSpPr>
        <p:grpSpPr>
          <a:xfrm>
            <a:off x="323528" y="2708920"/>
            <a:ext cx="2563753" cy="1569707"/>
            <a:chOff x="747263" y="1462478"/>
            <a:chExt cx="2576812" cy="13776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7DCB39-C740-F59B-9419-56CF97154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8011"/>
            <a:stretch/>
          </p:blipFill>
          <p:spPr>
            <a:xfrm>
              <a:off x="747263" y="1462478"/>
              <a:ext cx="1288406" cy="137764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6CB78A-8B9D-C83A-7810-6DF444F9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011"/>
            <a:stretch/>
          </p:blipFill>
          <p:spPr>
            <a:xfrm>
              <a:off x="2035669" y="1462478"/>
              <a:ext cx="1288406" cy="137764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EAEF19-1E4C-5DB9-1654-466AADF8ED7E}"/>
                  </a:ext>
                </a:extLst>
              </p:cNvPr>
              <p:cNvSpPr txBox="1"/>
              <p:nvPr/>
            </p:nvSpPr>
            <p:spPr>
              <a:xfrm>
                <a:off x="2411760" y="5517232"/>
                <a:ext cx="46939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GB" u="sng" dirty="0"/>
                  <a:t>Should be detectable at high significance!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EAEF19-1E4C-5DB9-1654-466AADF8E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5517232"/>
                <a:ext cx="4693914" cy="369332"/>
              </a:xfrm>
              <a:prstGeom prst="rect">
                <a:avLst/>
              </a:prstGeom>
              <a:blipFill>
                <a:blip r:embed="rId4"/>
                <a:stretch>
                  <a:fillRect t="-8197" r="-390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8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D2A4-CFD9-4078-85B1-BB88EFE0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2"/>
                </a:solidFill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EA213A-2466-4E74-AE13-FE69F04B3F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</p:spPr>
            <p:txBody>
              <a:bodyPr/>
              <a:lstStyle/>
              <a:p>
                <a:r>
                  <a:rPr lang="en-GB" sz="1800" dirty="0"/>
                  <a:t>Lensing image rotation is produced by lens-lens coupling at second order (post-Born lensing)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Can be reconstructed using CMB lensing quadratic estimator</a:t>
                </a:r>
                <a:br>
                  <a:rPr lang="en-GB" sz="1800" dirty="0"/>
                </a:br>
                <a:r>
                  <a:rPr lang="en-GB" sz="1800" dirty="0"/>
                  <a:t>- but very noisy</a:t>
                </a:r>
              </a:p>
              <a:p>
                <a:pPr marL="0" indent="0">
                  <a:buNone/>
                </a:pPr>
                <a:r>
                  <a:rPr lang="en-GB" sz="1800" dirty="0"/>
                  <a:t>	</a:t>
                </a:r>
              </a:p>
              <a:p>
                <a:r>
                  <a:rPr lang="en-GB" sz="1800" dirty="0"/>
                  <a:t>Large-scale structure can be used to make a quadratic template for the predicted rotation. Template x Reconstruction should be detectable!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r>
                  <a:rPr lang="en-GB" sz="1800" dirty="0"/>
                  <a:t>Lensing rotation should for first time be detectable at ~ 5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800" dirty="0"/>
                  <a:t> with SO + LSST+CIB+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GB" sz="1800" dirty="0"/>
                  <a:t> well measured cross-spectrum with S4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See next talk…</a:t>
                </a:r>
              </a:p>
              <a:p>
                <a:pPr marL="0" indent="0">
                  <a:buNone/>
                </a:pPr>
                <a:r>
                  <a:rPr lang="en-GB" sz="1400" dirty="0"/>
                  <a:t>. </a:t>
                </a:r>
                <a:br>
                  <a:rPr lang="en-GB" sz="1400" dirty="0"/>
                </a:br>
                <a:endParaRPr lang="en-GB" sz="18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EA213A-2466-4E74-AE13-FE69F04B3F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  <a:blipFill>
                <a:blip r:embed="rId2"/>
                <a:stretch>
                  <a:fillRect l="-444" t="-6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5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4"/>
    </mc:Choice>
    <mc:Fallback xmlns="">
      <p:transition spd="slow" advTm="618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9810" y="1741614"/>
                <a:ext cx="6562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Deflection related to shear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, convergence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, and rotation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10" y="1741614"/>
                <a:ext cx="6562694" cy="369332"/>
              </a:xfrm>
              <a:prstGeom prst="rect">
                <a:avLst/>
              </a:prstGeom>
              <a:blipFill>
                <a:blip r:embed="rId2"/>
                <a:stretch>
                  <a:fillRect l="-743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173627"/>
            <a:ext cx="4772851" cy="10913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flipV="1">
            <a:off x="1488677" y="4274694"/>
            <a:ext cx="349188" cy="332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 flipV="1">
            <a:off x="3560404" y="3721472"/>
            <a:ext cx="553177" cy="553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20022395" flipV="1">
            <a:off x="3640634" y="4851902"/>
            <a:ext cx="519025" cy="2219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23290" y="3947748"/>
            <a:ext cx="1201092" cy="332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23290" y="4593574"/>
            <a:ext cx="1223694" cy="241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20227" y="3777923"/>
                <a:ext cx="380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227" y="3777923"/>
                <a:ext cx="3800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430691" y="4272618"/>
                <a:ext cx="376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91" y="4272618"/>
                <a:ext cx="376833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453309" y="393838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Convergence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53309" y="46778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Shear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3894820"/>
            <a:ext cx="1543195" cy="374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83568" y="6107619"/>
                <a:ext cx="64618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0" dirty="0"/>
                  <a:t>Rotation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600" dirty="0"/>
                  <a:t> from scalar perturbations in </a:t>
                </a:r>
                <a:r>
                  <a:rPr lang="en-GB" sz="1400" dirty="0"/>
                  <a:t>linear</a:t>
                </a:r>
                <a:r>
                  <a:rPr lang="en-GB" sz="1600" dirty="0"/>
                  <a:t> perturbation theory</a:t>
                </a:r>
                <a:br>
                  <a:rPr lang="en-GB" sz="1600" dirty="0"/>
                </a:br>
                <a:endParaRPr lang="en-GB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6107619"/>
                <a:ext cx="6461897" cy="584775"/>
              </a:xfrm>
              <a:prstGeom prst="rect">
                <a:avLst/>
              </a:prstGeom>
              <a:blipFill>
                <a:blip r:embed="rId8"/>
                <a:stretch>
                  <a:fillRect l="-472" t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V="1">
            <a:off x="1492264" y="4441174"/>
            <a:ext cx="345601" cy="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4" idx="6"/>
          </p:cNvCxnSpPr>
          <p:nvPr/>
        </p:nvCxnSpPr>
        <p:spPr>
          <a:xfrm>
            <a:off x="3583593" y="3990566"/>
            <a:ext cx="529988" cy="751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709624" y="4962865"/>
            <a:ext cx="345601" cy="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 rot="1302593" flipV="1">
            <a:off x="3660086" y="5564363"/>
            <a:ext cx="349188" cy="332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 rot="1302593" flipV="1">
            <a:off x="3663673" y="5730843"/>
            <a:ext cx="345601" cy="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100089" y="4899338"/>
            <a:ext cx="1207780" cy="66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379703" y="4836628"/>
                <a:ext cx="4205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703" y="4836628"/>
                <a:ext cx="4205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461325" y="552148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5137" y="979755"/>
            <a:ext cx="3310525" cy="517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 flipH="1">
                <a:off x="3343277" y="6371349"/>
                <a:ext cx="2754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=0⇒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43277" y="6371349"/>
                <a:ext cx="2754937" cy="461665"/>
              </a:xfrm>
              <a:prstGeom prst="rect">
                <a:avLst/>
              </a:prstGeom>
              <a:blipFill>
                <a:blip r:embed="rId11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196AC4-7F11-40D9-8CCB-CF2EE4FCA010}"/>
                  </a:ext>
                </a:extLst>
              </p:cNvPr>
              <p:cNvSpPr txBox="1"/>
              <p:nvPr/>
            </p:nvSpPr>
            <p:spPr>
              <a:xfrm>
                <a:off x="459810" y="397904"/>
                <a:ext cx="5382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Lens remapping approximation: deflection angle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196AC4-7F11-40D9-8CCB-CF2EE4FCA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10" y="397904"/>
                <a:ext cx="5382179" cy="369332"/>
              </a:xfrm>
              <a:prstGeom prst="rect">
                <a:avLst/>
              </a:prstGeom>
              <a:blipFill>
                <a:blip r:embed="rId12"/>
                <a:stretch>
                  <a:fillRect l="-90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86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  <p:bldP spid="21" grpId="0"/>
      <p:bldP spid="22" grpId="0"/>
      <p:bldP spid="23" grpId="0"/>
      <p:bldP spid="24" grpId="0"/>
      <p:bldP spid="28" grpId="0"/>
      <p:bldP spid="32" grpId="0" animBg="1"/>
      <p:bldP spid="36" grpId="0"/>
      <p:bldP spid="4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69361-C879-4097-ACA0-64EA9987E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603448"/>
            <a:ext cx="9433048" cy="9433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FA9C26-8D8A-4C13-8974-09C0AB58A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372" y="764704"/>
            <a:ext cx="5021563" cy="5021563"/>
          </a:xfrm>
          <a:prstGeom prst="rect">
            <a:avLst/>
          </a:prstGeom>
        </p:spPr>
      </p:pic>
      <p:sp>
        <p:nvSpPr>
          <p:cNvPr id="6" name="Line 18">
            <a:extLst>
              <a:ext uri="{FF2B5EF4-FFF2-40B4-BE49-F238E27FC236}">
                <a16:creationId xmlns:a16="http://schemas.microsoft.com/office/drawing/2014/main" id="{165C01A9-36F3-475A-91DB-B2CF874658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812" y="2204864"/>
            <a:ext cx="357244" cy="1155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Line 18">
            <a:extLst>
              <a:ext uri="{FF2B5EF4-FFF2-40B4-BE49-F238E27FC236}">
                <a16:creationId xmlns:a16="http://schemas.microsoft.com/office/drawing/2014/main" id="{70FB1736-E43D-4554-BD93-E10581B54D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45259" y="908720"/>
            <a:ext cx="125844" cy="86409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ED2ABB77-2476-404A-A0BA-FF86E05877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6056" y="957778"/>
            <a:ext cx="432048" cy="1229864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95C83-B230-46A8-B2E9-8A3890374BE6}"/>
              </a:ext>
            </a:extLst>
          </p:cNvPr>
          <p:cNvSpPr txBox="1"/>
          <p:nvPr/>
        </p:nvSpPr>
        <p:spPr>
          <a:xfrm>
            <a:off x="1571830" y="219814"/>
            <a:ext cx="6362639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Post-Born CMB Lensing: e.g. 2</a:t>
            </a:r>
            <a:r>
              <a:rPr lang="en-GB" b="1" baseline="30000" dirty="0">
                <a:solidFill>
                  <a:schemeClr val="accent2"/>
                </a:solidFill>
              </a:rPr>
              <a:t>nd</a:t>
            </a:r>
            <a:r>
              <a:rPr lang="en-GB" b="1" dirty="0">
                <a:solidFill>
                  <a:schemeClr val="accent2"/>
                </a:solidFill>
              </a:rPr>
              <a:t> order light propagation</a:t>
            </a:r>
          </a:p>
        </p:txBody>
      </p:sp>
      <p:sp>
        <p:nvSpPr>
          <p:cNvPr id="14" name="Line 18">
            <a:extLst>
              <a:ext uri="{FF2B5EF4-FFF2-40B4-BE49-F238E27FC236}">
                <a16:creationId xmlns:a16="http://schemas.microsoft.com/office/drawing/2014/main" id="{B8611BA4-5286-4111-819C-83C79C39B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276" y="2222086"/>
            <a:ext cx="69748" cy="113790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17B9E27B-17A2-49B2-A378-FAF2BE3854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5774" y="836712"/>
            <a:ext cx="160282" cy="81970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17F4B1F4-820B-472C-8CD5-8BD08891D2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8024" y="908720"/>
            <a:ext cx="69748" cy="1296144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Line 18">
            <a:extLst>
              <a:ext uri="{FF2B5EF4-FFF2-40B4-BE49-F238E27FC236}">
                <a16:creationId xmlns:a16="http://schemas.microsoft.com/office/drawing/2014/main" id="{43C958B4-62A8-D5C6-8CB6-52D9935E18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3638" y="1673642"/>
            <a:ext cx="132135" cy="5398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18">
            <a:extLst>
              <a:ext uri="{FF2B5EF4-FFF2-40B4-BE49-F238E27FC236}">
                <a16:creationId xmlns:a16="http://schemas.microsoft.com/office/drawing/2014/main" id="{888CDE35-7201-78E1-E9C3-83CE840019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56414" y="1705478"/>
            <a:ext cx="281280" cy="51845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88"/>
    </mc:Choice>
    <mc:Fallback xmlns="">
      <p:transition spd="slow" advTm="101688"/>
    </mc:Fallback>
  </mc:AlternateContent>
  <p:extLst>
    <p:ext uri="{3A86A75C-4F4B-4683-9AE1-C65F6400EC91}">
      <p14:laserTraceLst xmlns:p14="http://schemas.microsoft.com/office/powerpoint/2010/main">
        <p14:tracePtLst>
          <p14:tracePt t="15799" x="4405313" y="939800"/>
          <p14:tracePt t="15810" x="4375150" y="966788"/>
          <p14:tracePt t="15823" x="4325938" y="989013"/>
          <p14:tracePt t="15839" x="4267200" y="1014413"/>
          <p14:tracePt t="15857" x="4191000" y="1049338"/>
          <p14:tracePt t="15869" x="4162425" y="1060450"/>
          <p14:tracePt t="15876" x="4127500" y="1074738"/>
          <p14:tracePt t="15892" x="4060825" y="1119188"/>
          <p14:tracePt t="15900" x="4041775" y="1135063"/>
          <p14:tracePt t="15910" x="4030663" y="1146175"/>
          <p14:tracePt t="15926" x="3989388" y="1206500"/>
          <p14:tracePt t="15936" x="3948113" y="1258888"/>
          <p14:tracePt t="15944" x="3933825" y="1273175"/>
          <p14:tracePt t="15954" x="3898900" y="1300163"/>
          <p14:tracePt t="15961" x="3873500" y="1317625"/>
          <p14:tracePt t="15969" x="3840163" y="1344613"/>
          <p14:tracePt t="15995" x="3763963" y="1408113"/>
          <p14:tracePt t="16007" x="3652838" y="1498600"/>
          <p14:tracePt t="16018" x="3611563" y="1528763"/>
          <p14:tracePt t="16026" x="3513138" y="1595438"/>
          <p14:tracePt t="16034" x="3438525" y="1633538"/>
          <p14:tracePt t="16048" x="3341688" y="1700213"/>
          <p14:tracePt t="16061" x="3281363" y="1738313"/>
          <p14:tracePt t="16069" x="3243263" y="1768475"/>
          <p14:tracePt t="16080" x="3203575" y="1812925"/>
          <p14:tracePt t="16088" x="3179763" y="1843088"/>
          <p14:tracePt t="16098" x="3162300" y="1868488"/>
          <p14:tracePt t="16109" x="3138488" y="1895475"/>
          <p14:tracePt t="16126" x="3101975" y="1947863"/>
          <p14:tracePt t="16134" x="3071813" y="1981200"/>
          <p14:tracePt t="16140" x="3022600" y="2033588"/>
          <p14:tracePt t="16162" x="2922588" y="2165350"/>
          <p14:tracePt t="16172" x="2906713" y="2184400"/>
          <p14:tracePt t="16186" x="2857500" y="2273300"/>
          <p14:tracePt t="16202" x="2809875" y="2405063"/>
          <p14:tracePt t="16220" x="2790825" y="2509838"/>
          <p14:tracePt t="16231" x="2779713" y="2584450"/>
          <p14:tracePt t="16236" x="2779713" y="2659063"/>
          <p14:tracePt t="16255" x="2779713" y="2816225"/>
          <p14:tracePt t="16274" x="2771775" y="3101975"/>
          <p14:tracePt t="16288" x="2771775" y="3224213"/>
          <p14:tracePt t="16294" x="2771775" y="3306763"/>
          <p14:tracePt t="16307" x="2763838" y="3648075"/>
          <p14:tracePt t="16323" x="2749550" y="3865563"/>
          <p14:tracePt t="16338" x="2738438" y="4008438"/>
          <p14:tracePt t="16355" x="2722563" y="4171950"/>
          <p14:tracePt t="16365" x="2711450" y="4248150"/>
          <p14:tracePt t="16376" x="2708275" y="4295775"/>
          <p14:tracePt t="16395" x="2700338" y="4446588"/>
          <p14:tracePt t="16402" x="2700338" y="4491038"/>
          <p14:tracePt t="16415" x="2700338" y="4551363"/>
          <p14:tracePt t="16426" x="2700338" y="4648200"/>
          <p14:tracePt t="16436" x="2708275" y="4692650"/>
          <p14:tracePt t="16445" x="2716213" y="4727575"/>
          <p14:tracePt t="16453" x="2735263" y="4794250"/>
          <p14:tracePt t="16460" x="2749550" y="4821238"/>
          <p14:tracePt t="16471" x="2760663" y="4865688"/>
          <p14:tracePt t="16497" x="2824163" y="5006975"/>
          <p14:tracePt t="16510" x="2873375" y="5075238"/>
          <p14:tracePt t="16525" x="2947988" y="5202238"/>
          <p14:tracePt t="16536" x="2970213" y="5235575"/>
          <p14:tracePt t="16560" x="3086100" y="5386388"/>
          <p14:tracePt t="16572" x="3209925" y="5475288"/>
          <p14:tracePt t="16582" x="3281363" y="5513388"/>
          <p14:tracePt t="16596" x="3419475" y="5584825"/>
          <p14:tracePt t="16612" x="3529013" y="5648325"/>
          <p14:tracePt t="16620" x="3592513" y="5686425"/>
          <p14:tracePt t="16628" x="3648075" y="5722938"/>
          <p14:tracePt t="16640" x="3711575" y="5764213"/>
          <p14:tracePt t="16650" x="3752850" y="5794375"/>
          <p14:tracePt t="16657" x="3805238" y="5824538"/>
          <p14:tracePt t="16677" x="4027488" y="5940425"/>
          <p14:tracePt t="16691" x="4191000" y="6000750"/>
          <p14:tracePt t="16704" x="4262438" y="6019800"/>
          <p14:tracePt t="16720" x="4432300" y="6045200"/>
          <p14:tracePt t="16733" x="4573588" y="6042025"/>
          <p14:tracePt t="16746" x="4656138" y="6030913"/>
          <p14:tracePt t="16754" x="4724400" y="6019800"/>
          <p14:tracePt t="16760" x="4865688" y="5992813"/>
          <p14:tracePt t="16767" x="4940300" y="5981700"/>
          <p14:tracePt t="16774" x="5016500" y="5962650"/>
          <p14:tracePt t="16783" x="5138738" y="5926138"/>
          <p14:tracePt t="16799" x="5273675" y="5888038"/>
          <p14:tracePt t="16811" x="5397500" y="5849938"/>
          <p14:tracePt t="16827" x="5529263" y="5824538"/>
          <p14:tracePt t="16839" x="5659438" y="5794375"/>
          <p14:tracePt t="16845" x="5772150" y="5756275"/>
          <p14:tracePt t="16856" x="5854700" y="5722938"/>
          <p14:tracePt t="16862" x="6011863" y="5656263"/>
          <p14:tracePt t="16872" x="6124575" y="5607050"/>
          <p14:tracePt t="16885" x="6367463" y="5510213"/>
          <p14:tracePt t="16895" x="6427788" y="5483225"/>
          <p14:tracePt t="16910" x="6584950" y="5405438"/>
          <p14:tracePt t="16926" x="6705600" y="5314950"/>
          <p14:tracePt t="16938" x="6742113" y="5284788"/>
          <p14:tracePt t="16947" x="6818313" y="5187950"/>
          <p14:tracePt t="16954" x="6848475" y="5146675"/>
          <p14:tracePt t="16963" x="6892925" y="5072063"/>
          <p14:tracePt t="16968" x="7000875" y="4906963"/>
          <p14:tracePt t="16979" x="7050088" y="4827588"/>
          <p14:tracePt t="16995" x="7199313" y="4614863"/>
          <p14:tracePt t="17000" x="7237413" y="4551363"/>
          <p14:tracePt t="17016" x="7304088" y="4322763"/>
          <p14:tracePt t="17028" x="7323138" y="4191000"/>
          <p14:tracePt t="17034" x="7323138" y="4113213"/>
          <p14:tracePt t="17059" x="7312025" y="3824288"/>
          <p14:tracePt t="17074" x="7315200" y="3644900"/>
          <p14:tracePt t="17090" x="7334250" y="3498850"/>
          <p14:tracePt t="17098" x="7356475" y="3336925"/>
          <p14:tracePt t="17115" x="7386638" y="2989263"/>
          <p14:tracePt t="17126" x="7391400" y="2909888"/>
          <p14:tracePt t="17134" x="7391400" y="2749550"/>
          <p14:tracePt t="17148" x="7383463" y="2573338"/>
          <p14:tracePt t="17154" x="7356475" y="2498725"/>
          <p14:tracePt t="17168" x="7308850" y="2378075"/>
          <p14:tracePt t="17176" x="7270750" y="2317750"/>
          <p14:tracePt t="17184" x="7251700" y="2276475"/>
          <p14:tracePt t="17197" x="7229475" y="2243138"/>
          <p14:tracePt t="17211" x="7185025" y="2154238"/>
          <p14:tracePt t="17225" x="7113588" y="2022475"/>
          <p14:tracePt t="17235" x="7075488" y="1966913"/>
          <p14:tracePt t="17245" x="7038975" y="1903413"/>
          <p14:tracePt t="17254" x="7000875" y="1854200"/>
          <p14:tracePt t="17269" x="6945313" y="1785938"/>
          <p14:tracePt t="17282" x="6929438" y="1763713"/>
          <p14:tracePt t="17294" x="6923088" y="1760538"/>
          <p14:tracePt t="17310" x="6915150" y="1757363"/>
          <p14:tracePt t="17329" x="0" y="0"/>
        </p14:tracePtLst>
        <p14:tracePtLst>
          <p14:tracePt t="24637" x="5548313" y="996950"/>
          <p14:tracePt t="24783" x="5548313" y="1000125"/>
          <p14:tracePt t="24798" x="5548313" y="1003300"/>
          <p14:tracePt t="24818" x="5548313" y="1008063"/>
          <p14:tracePt t="24847" x="5548313" y="1011238"/>
          <p14:tracePt t="24864" x="5548313" y="1022350"/>
          <p14:tracePt t="24878" x="5548313" y="1030288"/>
          <p14:tracePt t="24900" x="5548313" y="1033463"/>
          <p14:tracePt t="24904" x="5548313" y="1038225"/>
          <p14:tracePt t="24918" x="5548313" y="1060450"/>
          <p14:tracePt t="24929" x="5548313" y="1074738"/>
          <p14:tracePt t="24938" x="5543550" y="1090613"/>
          <p14:tracePt t="24949" x="5537200" y="1123950"/>
          <p14:tracePt t="24968" x="5484813" y="1250950"/>
          <p14:tracePt t="24987" x="5446713" y="1317625"/>
          <p14:tracePt t="24994" x="5435600" y="1347788"/>
          <p14:tracePt t="25002" x="5432425" y="1374775"/>
          <p14:tracePt t="25008" x="5424488" y="1397000"/>
          <p14:tracePt t="25016" x="5416550" y="1423988"/>
          <p14:tracePt t="25025" x="5408613" y="1449388"/>
          <p14:tracePt t="25040" x="5394325" y="1498600"/>
          <p14:tracePt t="25050" x="5383213" y="1535113"/>
          <p14:tracePt t="25064" x="5372100" y="1584325"/>
          <p14:tracePt t="25072" x="5349875" y="1655763"/>
          <p14:tracePt t="25081" x="5330825" y="1730375"/>
          <p14:tracePt t="25091" x="5311775" y="1785938"/>
          <p14:tracePt t="25102" x="5300663" y="1831975"/>
          <p14:tracePt t="25108" x="5289550" y="1865313"/>
          <p14:tracePt t="25119" x="5278438" y="1895475"/>
          <p14:tracePt t="25126" x="5278438" y="1903413"/>
          <p14:tracePt t="25134" x="5273675" y="1917700"/>
          <p14:tracePt t="25141" x="5273675" y="1931988"/>
          <p14:tracePt t="25151" x="5270500" y="1951038"/>
          <p14:tracePt t="25162" x="5270500" y="1962150"/>
          <p14:tracePt t="25193" x="5270500" y="1997075"/>
          <p14:tracePt t="25210" x="5270500" y="2011363"/>
          <p14:tracePt t="25221" x="5270500" y="2022475"/>
          <p14:tracePt t="25238" x="5270500" y="2041525"/>
          <p14:tracePt t="25248" x="5270500" y="2049463"/>
          <p14:tracePt t="25267" x="5259388" y="2066925"/>
          <p14:tracePt t="25276" x="5256213" y="2074863"/>
          <p14:tracePt t="25286" x="5237163" y="2105025"/>
          <p14:tracePt t="25308" x="5229225" y="2135188"/>
          <p14:tracePt t="25335" x="5210175" y="2212975"/>
          <p14:tracePt t="25342" x="5207000" y="2232025"/>
          <p14:tracePt t="25356" x="5203825" y="2247900"/>
          <p14:tracePt t="25365" x="5192713" y="2273300"/>
          <p14:tracePt t="25375" x="5184775" y="2289175"/>
          <p14:tracePt t="25392" x="5162550" y="2330450"/>
          <p14:tracePt t="25401" x="5154613" y="2347913"/>
          <p14:tracePt t="25420" x="5121275" y="2411413"/>
          <p14:tracePt t="25427" x="5102225" y="2446338"/>
          <p14:tracePt t="25435" x="5080000" y="2493963"/>
          <p14:tracePt t="25447" x="5046663" y="2562225"/>
          <p14:tracePt t="25455" x="5022850" y="2614613"/>
          <p14:tracePt t="25462" x="5005388" y="2655888"/>
          <p14:tracePt t="25475" x="4989513" y="2689225"/>
          <p14:tracePt t="25484" x="4978400" y="2719388"/>
          <p14:tracePt t="25490" x="4959350" y="2768600"/>
          <p14:tracePt t="25500" x="4948238" y="2786063"/>
          <p14:tracePt t="25509" x="4940300" y="2813050"/>
          <p14:tracePt t="25517" x="4937125" y="2827338"/>
          <p14:tracePt t="25533" x="4926013" y="2873375"/>
          <p14:tracePt t="25546" x="4918075" y="2898775"/>
          <p14:tracePt t="25556" x="4914900" y="2914650"/>
          <p14:tracePt t="25574" x="4906963" y="2943225"/>
          <p14:tracePt t="25585" x="4895850" y="2967038"/>
          <p14:tracePt t="25593" x="4887913" y="2978150"/>
          <p14:tracePt t="25610" x="4865688" y="3011488"/>
          <p14:tracePt t="25615" x="4851400" y="3022600"/>
          <p14:tracePt t="25623" x="4835525" y="3041650"/>
          <p14:tracePt t="25634" x="4829175" y="3055938"/>
          <p14:tracePt t="25645" x="4813300" y="3078163"/>
          <p14:tracePt t="25660" x="4802188" y="3108325"/>
          <p14:tracePt t="25673" x="4794250" y="3127375"/>
          <p14:tracePt t="25678" x="4791075" y="3154363"/>
          <p14:tracePt t="25690" x="4787900" y="3165475"/>
          <p14:tracePt t="25698" x="4783138" y="3176588"/>
          <p14:tracePt t="25708" x="4772025" y="3209925"/>
          <p14:tracePt t="25720" x="4768850" y="3228975"/>
          <p14:tracePt t="25730" x="4765675" y="3240088"/>
          <p14:tracePt t="25749" x="4752975" y="3289300"/>
          <p14:tracePt t="25768" x="4746625" y="3322638"/>
          <p14:tracePt t="25782" x="4746625" y="3336925"/>
          <p14:tracePt t="25807" x="4746625" y="3344863"/>
          <p14:tracePt t="25820" x="4746625" y="3352800"/>
          <p14:tracePt t="25831" x="4746625" y="3355975"/>
          <p14:tracePt t="25840" x="4746625" y="3359150"/>
          <p14:tracePt t="25854" x="4746625" y="3370263"/>
          <p14:tracePt t="25921" x="0" y="0"/>
        </p14:tracePtLst>
        <p14:tracePtLst>
          <p14:tracePt t="27685" x="5413375" y="931863"/>
          <p14:tracePt t="27719" x="5413375" y="939800"/>
          <p14:tracePt t="27747" x="5413375" y="962025"/>
          <p14:tracePt t="27756" x="5413375" y="969963"/>
          <p14:tracePt t="27764" x="5413375" y="981075"/>
          <p14:tracePt t="27776" x="5405438" y="1011238"/>
          <p14:tracePt t="27781" x="5405438" y="1025525"/>
          <p14:tracePt t="27800" x="5402263" y="1060450"/>
          <p14:tracePt t="27811" x="5402263" y="1074738"/>
          <p14:tracePt t="27826" x="5397500" y="1096963"/>
          <p14:tracePt t="27835" x="5397500" y="1108075"/>
          <p14:tracePt t="27839" x="5397500" y="1123950"/>
          <p14:tracePt t="27854" x="5397500" y="1127125"/>
          <p14:tracePt t="27863" x="5394325" y="1143000"/>
          <p14:tracePt t="27872" x="5394325" y="1146175"/>
          <p14:tracePt t="27883" x="5394325" y="1154113"/>
          <p14:tracePt t="27892" x="5391150" y="1160463"/>
          <p14:tracePt t="27905" x="5383213" y="1179513"/>
          <p14:tracePt t="27916" x="5383213" y="1195388"/>
          <p14:tracePt t="27939" x="5375275" y="1220788"/>
          <p14:tracePt t="27948" x="5375275" y="1231900"/>
          <p14:tracePt t="27965" x="5372100" y="1258888"/>
          <p14:tracePt t="27984" x="5367338" y="1314450"/>
          <p14:tracePt t="27999" x="5364163" y="1333500"/>
          <p14:tracePt t="28006" x="5364163" y="1347788"/>
          <p14:tracePt t="28022" x="5364163" y="1382713"/>
          <p14:tracePt t="28030" x="5364163" y="1400175"/>
          <p14:tracePt t="28035" x="5364163" y="1416050"/>
          <p14:tracePt t="28059" x="5364163" y="1479550"/>
          <p14:tracePt t="28067" x="5364163" y="1490663"/>
          <p14:tracePt t="28089" x="5364163" y="1587500"/>
          <p14:tracePt t="28101" x="5364163" y="1617663"/>
          <p14:tracePt t="28119" x="5364163" y="1685925"/>
          <p14:tracePt t="28127" x="5364163" y="1716088"/>
          <p14:tracePt t="28134" x="5364163" y="1727200"/>
          <p14:tracePt t="28140" x="5364163" y="1744663"/>
          <p14:tracePt t="28145" x="5364163" y="1760538"/>
          <p14:tracePt t="28157" x="5364163" y="1768475"/>
          <p14:tracePt t="28179" x="5364163" y="1785938"/>
          <p14:tracePt t="28188" x="5364163" y="1790700"/>
          <p14:tracePt t="28208" x="5364163" y="1793875"/>
          <p14:tracePt t="28229" x="5360988" y="1797050"/>
          <p14:tracePt t="28243" x="5360988" y="1801813"/>
          <p14:tracePt t="28259" x="5356225" y="1801813"/>
          <p14:tracePt t="28275" x="5356225" y="1804988"/>
          <p14:tracePt t="28283" x="5356225" y="1809750"/>
          <p14:tracePt t="28317" x="5353050" y="1812925"/>
          <p14:tracePt t="28331" x="5353050" y="1816100"/>
          <p14:tracePt t="28339" x="5349875" y="1827213"/>
          <p14:tracePt t="28347" x="5349875" y="1838325"/>
          <p14:tracePt t="28371" x="5341938" y="1876425"/>
          <p14:tracePt t="28384" x="5338763" y="1887538"/>
          <p14:tracePt t="28400" x="5334000" y="1928813"/>
          <p14:tracePt t="28408" x="5326063" y="1958975"/>
          <p14:tracePt t="28440" x="5278438" y="2112963"/>
          <p14:tracePt t="28452" x="5210175" y="2347913"/>
          <p14:tracePt t="28471" x="5132388" y="2625725"/>
          <p14:tracePt t="28480" x="5105400" y="2716213"/>
          <p14:tracePt t="28496" x="5060950" y="2865438"/>
          <p14:tracePt t="28509" x="5027613" y="2989263"/>
          <p14:tracePt t="28521" x="5019675" y="3019425"/>
          <p14:tracePt t="28532" x="5008563" y="3060700"/>
          <p14:tracePt t="28549" x="5005388" y="3082925"/>
          <p14:tracePt t="28560" x="5005388" y="3086100"/>
          <p14:tracePt t="28578" x="5000625" y="3094038"/>
          <p14:tracePt t="28584" x="4997450" y="3101975"/>
          <p14:tracePt t="28590" x="4992688" y="3116263"/>
          <p14:tracePt t="28595" x="4989513" y="3127375"/>
          <p14:tracePt t="28609" x="4986338" y="3135313"/>
          <p14:tracePt t="28617" x="4970463" y="3146425"/>
          <p14:tracePt t="28630" x="4945063" y="3168650"/>
          <p14:tracePt t="28636" x="4926013" y="3182938"/>
          <p14:tracePt t="28645" x="4899025" y="3195638"/>
          <p14:tracePt t="28663" x="4881563" y="3209925"/>
          <p14:tracePt t="28676" x="4865688" y="3217863"/>
          <p14:tracePt t="28696" x="4846638" y="3243263"/>
          <p14:tracePt t="28706" x="4843463" y="3251200"/>
          <p14:tracePt t="28720" x="4840288" y="3259138"/>
          <p14:tracePt t="28730" x="4835525" y="3270250"/>
          <p14:tracePt t="28744" x="4832350" y="3289300"/>
          <p14:tracePt t="28753" x="4829175" y="3300413"/>
          <p14:tracePt t="28771" x="4818063" y="3314700"/>
          <p14:tracePt t="28776" x="4813300" y="3322638"/>
          <p14:tracePt t="28802" x="4813300" y="3325813"/>
          <p14:tracePt t="28819" x="4813300" y="3317875"/>
          <p14:tracePt t="28830" x="4843463" y="3221038"/>
          <p14:tracePt t="28847" x="4926013" y="2995613"/>
          <p14:tracePt t="28863" x="5011738" y="2622550"/>
          <p14:tracePt t="28874" x="5041900" y="2400300"/>
          <p14:tracePt t="28891" x="5064125" y="2011363"/>
          <p14:tracePt t="28904" x="5083175" y="1550988"/>
          <p14:tracePt t="28911" x="5091113" y="1452563"/>
          <p14:tracePt t="28926" x="5146675" y="1228725"/>
          <p14:tracePt t="28939" x="5165725" y="1157288"/>
          <p14:tracePt t="28948" x="5184775" y="1082675"/>
          <p14:tracePt t="28961" x="5218113" y="973138"/>
          <p14:tracePt t="28969" x="5237163" y="925513"/>
          <p14:tracePt t="28978" x="5248275" y="903288"/>
          <p14:tracePt t="28992" x="5262563" y="838200"/>
          <p14:tracePt t="29002" x="5262563" y="771525"/>
          <p14:tracePt t="29010" x="5262563" y="727075"/>
          <p14:tracePt t="29020" x="5262563" y="692150"/>
          <p14:tracePt t="29025" x="5256213" y="655638"/>
          <p14:tracePt t="29032" x="5251450" y="636588"/>
          <p14:tracePt t="29046" x="5248275" y="622300"/>
          <p14:tracePt t="29052" x="5245100" y="603250"/>
          <p14:tracePt t="29058" x="5245100" y="592138"/>
          <p14:tracePt t="29071" x="5240338" y="581025"/>
          <p14:tracePt t="29132" x="5229225" y="603250"/>
          <p14:tracePt t="29144" x="5226050" y="625475"/>
          <p14:tracePt t="29154" x="5221288" y="633413"/>
          <p14:tracePt t="29161" x="5221288" y="636588"/>
          <p14:tracePt t="29169" x="5218113" y="636588"/>
          <p14:tracePt t="29196" x="5237163" y="614363"/>
          <p14:tracePt t="29205" x="5248275" y="603250"/>
          <p14:tracePt t="29211" x="5262563" y="598488"/>
          <p14:tracePt t="29220" x="5270500" y="595313"/>
          <p14:tracePt t="29239" x="5278438" y="592138"/>
          <p14:tracePt t="29251" x="5286375" y="592138"/>
          <p14:tracePt t="29282" x="5278438" y="663575"/>
          <p14:tracePt t="29293" x="5267325" y="708025"/>
          <p14:tracePt t="29315" x="5168900" y="917575"/>
          <p14:tracePt t="29327" x="5121275" y="1011238"/>
          <p14:tracePt t="29344" x="5060950" y="1116013"/>
          <p14:tracePt t="29356" x="5027613" y="1201738"/>
          <p14:tracePt t="29368" x="5022850" y="1236663"/>
          <p14:tracePt t="29378" x="5016500" y="1284288"/>
          <p14:tracePt t="29387" x="5016500" y="1306513"/>
          <p14:tracePt t="29398" x="5016500" y="1322388"/>
          <p14:tracePt t="29405" x="5016500" y="1333500"/>
          <p14:tracePt t="29423" x="5016500" y="1363663"/>
          <p14:tracePt t="29439" x="5016500" y="1397000"/>
          <p14:tracePt t="29461" x="4967288" y="1493838"/>
          <p14:tracePt t="29469" x="4937125" y="1528763"/>
          <p14:tracePt t="29482" x="4895850" y="1565275"/>
          <p14:tracePt t="29498" x="4865688" y="1584325"/>
          <p14:tracePt t="29516" x="4854575" y="1595438"/>
          <p14:tracePt t="29524" x="4854575" y="1598613"/>
          <p14:tracePt t="29532" x="4854575" y="1611313"/>
          <p14:tracePt t="29556" x="4851400" y="1651000"/>
          <p14:tracePt t="29568" x="4851400" y="1666875"/>
          <p14:tracePt t="29588" x="4854575" y="1730375"/>
          <p14:tracePt t="29597" x="4854575" y="1752600"/>
          <p14:tracePt t="29615" x="4854575" y="1812925"/>
          <p14:tracePt t="29625" x="4854575" y="1854200"/>
          <p14:tracePt t="29633" x="4854575" y="1890713"/>
          <p14:tracePt t="29645" x="4846638" y="1997075"/>
          <p14:tracePt t="29659" x="4846638" y="2101850"/>
          <p14:tracePt t="29680" x="4843463" y="2206625"/>
          <p14:tracePt t="29693" x="4843463" y="2325688"/>
          <p14:tracePt t="29722" x="4835525" y="2520950"/>
          <p14:tracePt t="29744" x="4851400" y="2692400"/>
          <p14:tracePt t="29755" x="4865688" y="2779713"/>
          <p14:tracePt t="29768" x="4873625" y="2824163"/>
          <p14:tracePt t="29782" x="4884738" y="2909888"/>
          <p14:tracePt t="29803" x="4895850" y="2967038"/>
          <p14:tracePt t="29820" x="4911725" y="3052763"/>
          <p14:tracePt t="29831" x="4911725" y="3089275"/>
          <p14:tracePt t="29852" x="4914900" y="3146425"/>
          <p14:tracePt t="29865" x="4914900" y="3187700"/>
          <p14:tracePt t="29888" x="4914900" y="3232150"/>
          <p14:tracePt t="29900" x="4911725" y="3240088"/>
          <p14:tracePt t="29919" x="4906963" y="3276600"/>
          <p14:tracePt t="29929" x="4906963" y="3284538"/>
          <p14:tracePt t="29952" x="4899025" y="3303588"/>
          <p14:tracePt t="29961" x="4899025" y="3306763"/>
          <p14:tracePt t="29978" x="4895850" y="3322638"/>
          <p14:tracePt t="29982" x="4892675" y="3336925"/>
          <p14:tracePt t="30002" x="4887913" y="3348038"/>
          <p14:tracePt t="30014" x="4881563" y="3367088"/>
          <p14:tracePt t="30027" x="4881563" y="3370263"/>
          <p14:tracePt t="30040" x="4876800" y="3375025"/>
          <p14:tracePt t="30056" x="4873625" y="3378200"/>
          <p14:tracePt t="30063" x="4873625" y="3382963"/>
          <p14:tracePt t="30088" x="4873625" y="3386138"/>
          <p14:tracePt t="30189" x="4873625" y="3382963"/>
          <p14:tracePt t="30203" x="4873625" y="3375025"/>
          <p14:tracePt t="30220" x="4873625" y="3363913"/>
          <p14:tracePt t="30229" x="4873625" y="3355975"/>
          <p14:tracePt t="30237" x="4873625" y="3348038"/>
          <p14:tracePt t="30254" x="4873625" y="3322638"/>
          <p14:tracePt t="30284" x="4865688" y="3311525"/>
          <p14:tracePt t="30304" x="0" y="0"/>
        </p14:tracePtLst>
        <p14:tracePtLst>
          <p14:tracePt t="32159" x="5207000" y="1085850"/>
          <p14:tracePt t="32262" x="5207000" y="1093788"/>
          <p14:tracePt t="32271" x="5207000" y="1104900"/>
          <p14:tracePt t="32275" x="5207000" y="1127125"/>
          <p14:tracePt t="32286" x="5207000" y="1171575"/>
          <p14:tracePt t="32299" x="5180013" y="1273175"/>
          <p14:tracePt t="32316" x="5132388" y="1408113"/>
          <p14:tracePt t="32331" x="5049838" y="1576388"/>
          <p14:tracePt t="32342" x="5011738" y="1651000"/>
          <p14:tracePt t="32348" x="4940300" y="1782763"/>
          <p14:tracePt t="32358" x="4895850" y="1868488"/>
          <p14:tracePt t="32365" x="4865688" y="1925638"/>
          <p14:tracePt t="32379" x="4829175" y="2033588"/>
          <p14:tracePt t="32398" x="4791075" y="2168525"/>
          <p14:tracePt t="32408" x="4787900" y="2195513"/>
          <p14:tracePt t="32425" x="4776788" y="2284413"/>
          <p14:tracePt t="32434" x="4776788" y="2322513"/>
          <p14:tracePt t="32442" x="4768850" y="2382838"/>
          <p14:tracePt t="32454" x="4765675" y="2476500"/>
          <p14:tracePt t="32461" x="4757738" y="2528888"/>
          <p14:tracePt t="32469" x="4757738" y="2557463"/>
          <p14:tracePt t="32488" x="4752975" y="2592388"/>
          <p14:tracePt t="32500" x="4752975" y="2633663"/>
          <p14:tracePt t="32521" x="4752975" y="2667000"/>
          <p14:tracePt t="32533" x="4752975" y="2700338"/>
          <p14:tracePt t="32553" x="4757738" y="2744788"/>
          <p14:tracePt t="32563" x="4757738" y="2755900"/>
          <p14:tracePt t="32570" x="4760913" y="2768600"/>
          <p14:tracePt t="32586" x="4760913" y="2774950"/>
          <p14:tracePt t="32631" x="4765675" y="2774950"/>
          <p14:tracePt t="32639" x="4768850" y="2774950"/>
          <p14:tracePt t="32656" x="4772025" y="2774950"/>
          <p14:tracePt t="32680" x="4779963" y="2774950"/>
          <p14:tracePt t="32688" x="4787900" y="2768600"/>
          <p14:tracePt t="32699" x="4805363" y="2738438"/>
          <p14:tracePt t="32712" x="4835525" y="2644775"/>
          <p14:tracePt t="32718" x="4854575" y="2557463"/>
          <p14:tracePt t="32726" x="4865688" y="2490788"/>
          <p14:tracePt t="32736" x="4892675" y="2411413"/>
          <p14:tracePt t="32748" x="4903788" y="2366963"/>
          <p14:tracePt t="32752" x="4922838" y="2317750"/>
          <p14:tracePt t="32761" x="4940300" y="2273300"/>
          <p14:tracePt t="32771" x="4964113" y="2217738"/>
          <p14:tracePt t="32775" x="4981575" y="2184400"/>
          <p14:tracePt t="32792" x="5030788" y="2090738"/>
          <p14:tracePt t="32811" x="5091113" y="1984375"/>
          <p14:tracePt t="32824" x="5132388" y="1865313"/>
          <p14:tracePt t="32833" x="5154613" y="1774825"/>
          <p14:tracePt t="32841" x="5165725" y="1708150"/>
          <p14:tracePt t="32852" x="5180013" y="1625600"/>
          <p14:tracePt t="32865" x="5195888" y="1524000"/>
          <p14:tracePt t="32871" x="5203825" y="1487488"/>
          <p14:tracePt t="32884" x="5207000" y="1468438"/>
          <p14:tracePt t="32891" x="5210175" y="1446213"/>
          <p14:tracePt t="32905" x="5232400" y="1385888"/>
          <p14:tracePt t="32909" x="5237163" y="1371600"/>
          <p14:tracePt t="32922" x="5240338" y="1352550"/>
          <p14:tracePt t="32937" x="5251450" y="1303338"/>
          <p14:tracePt t="32944" x="5256213" y="1277938"/>
          <p14:tracePt t="32952" x="5256213" y="1239838"/>
          <p14:tracePt t="32969" x="5256213" y="1195388"/>
          <p14:tracePt t="32994" x="5256213" y="1131888"/>
          <p14:tracePt t="33010" x="5256213" y="1104900"/>
          <p14:tracePt t="33036" x="5251450" y="1096963"/>
          <p14:tracePt t="33043" x="5251450" y="1093788"/>
          <p14:tracePt t="33083" x="5240338" y="1101725"/>
          <p14:tracePt t="33092" x="5232400" y="1108075"/>
          <p14:tracePt t="33110" x="5214938" y="1127125"/>
          <p14:tracePt t="33122" x="5173663" y="1168400"/>
          <p14:tracePt t="33128" x="5127625" y="1217613"/>
          <p14:tracePt t="33137" x="5094288" y="1265238"/>
          <p14:tracePt t="33144" x="5046663" y="1352550"/>
          <p14:tracePt t="33156" x="5022850" y="1385888"/>
          <p14:tracePt t="33166" x="4922838" y="1524000"/>
          <p14:tracePt t="33172" x="4876800" y="1587500"/>
          <p14:tracePt t="33187" x="4787900" y="1738313"/>
          <p14:tracePt t="33197" x="4752975" y="1824038"/>
          <p14:tracePt t="33203" x="4708525" y="1962150"/>
          <p14:tracePt t="33212" x="4705350" y="2008188"/>
          <p14:tracePt t="33221" x="4697413" y="2090738"/>
          <p14:tracePt t="33236" x="4697413" y="2171700"/>
          <p14:tracePt t="33250" x="4689475" y="2292350"/>
          <p14:tracePt t="33270" x="4689475" y="2397125"/>
          <p14:tracePt t="33278" x="4689475" y="2441575"/>
          <p14:tracePt t="33297" x="4697413" y="2505075"/>
          <p14:tracePt t="33303" x="4700588" y="2516188"/>
          <p14:tracePt t="33310" x="4708525" y="2540000"/>
          <p14:tracePt t="33319" x="4716463" y="2565400"/>
          <p14:tracePt t="33329" x="4719638" y="2576513"/>
          <p14:tracePt t="33334" x="4719638" y="2584450"/>
          <p14:tracePt t="33346" x="4719638" y="2587625"/>
          <p14:tracePt t="33388" x="4724400" y="2587625"/>
          <p14:tracePt t="33402" x="4727575" y="2587625"/>
          <p14:tracePt t="33411" x="4730750" y="2587625"/>
          <p14:tracePt t="33424" x="4741863" y="2587625"/>
          <p14:tracePt t="33435" x="4749800" y="2587625"/>
          <p14:tracePt t="33452" x="4768850" y="2587625"/>
          <p14:tracePt t="33457" x="4779963" y="2581275"/>
          <p14:tracePt t="33463" x="4794250" y="2565400"/>
          <p14:tracePt t="33470" x="4810125" y="2546350"/>
          <p14:tracePt t="33478" x="4840288" y="2498725"/>
          <p14:tracePt t="33490" x="4876800" y="2427288"/>
          <p14:tracePt t="33496" x="4899025" y="2370138"/>
          <p14:tracePt t="33505" x="4981575" y="2232025"/>
          <p14:tracePt t="33510" x="5030788" y="2157413"/>
          <p14:tracePt t="33520" x="5068888" y="2124075"/>
          <p14:tracePt t="33527" x="5110163" y="2074863"/>
          <p14:tracePt t="33537" x="5154613" y="2022475"/>
          <p14:tracePt t="33554" x="5232400" y="1925638"/>
          <p14:tracePt t="33565" x="5270500" y="1876425"/>
          <p14:tracePt t="33573" x="5292725" y="1827213"/>
          <p14:tracePt t="33590" x="5338763" y="1711325"/>
          <p14:tracePt t="33595" x="5345113" y="1570038"/>
          <p14:tracePt t="33612" x="5345113" y="1517650"/>
          <p14:tracePt t="33622" x="5303838" y="1366838"/>
          <p14:tracePt t="33630" x="5267325" y="1265238"/>
          <p14:tracePt t="33639" x="5245100" y="1201738"/>
          <p14:tracePt t="33649" x="5232400" y="1165225"/>
          <p14:tracePt t="33654" x="5232400" y="1143000"/>
          <p14:tracePt t="33671" x="5237163" y="1116013"/>
          <p14:tracePt t="33685" x="5256213" y="1108075"/>
          <p14:tracePt t="33701" x="5273675" y="1101725"/>
          <p14:tracePt t="33707" x="5281613" y="1101725"/>
          <p14:tracePt t="33718" x="5289550" y="1101725"/>
          <p14:tracePt t="33734" x="5292725" y="1096963"/>
          <p14:tracePt t="33750" x="5297488" y="1096963"/>
          <p14:tracePt t="33767" x="5300663" y="1096963"/>
          <p14:tracePt t="33797" x="5297488" y="1096963"/>
          <p14:tracePt t="33824" x="5286375" y="1104900"/>
          <p14:tracePt t="33832" x="5286375" y="1108075"/>
          <p14:tracePt t="33838" x="5281613" y="1112838"/>
          <p14:tracePt t="33862" x="5270500" y="1116013"/>
          <p14:tracePt t="33874" x="5270500" y="1119188"/>
          <p14:tracePt t="33888" x="5262563" y="1157288"/>
          <p14:tracePt t="33893" x="5251450" y="1198563"/>
          <p14:tracePt t="33901" x="5245100" y="1243013"/>
          <p14:tracePt t="33913" x="5226050" y="1303338"/>
          <p14:tracePt t="33930" x="5187950" y="1446213"/>
          <p14:tracePt t="33955" x="5046663" y="1727200"/>
          <p14:tracePt t="33966" x="4959350" y="1835150"/>
          <p14:tracePt t="33977" x="4940300" y="1876425"/>
          <p14:tracePt t="33991" x="4929188" y="1906588"/>
          <p14:tracePt t="33999" x="4926013" y="1966913"/>
          <p14:tracePt t="34011" x="4926013" y="2044700"/>
          <p14:tracePt t="34024" x="4926013" y="2090738"/>
          <p14:tracePt t="34034" x="4926013" y="2157413"/>
          <p14:tracePt t="34046" x="4926013" y="2179638"/>
          <p14:tracePt t="34055" x="4926013" y="2201863"/>
          <p14:tracePt t="34071" x="4933950" y="2247900"/>
          <p14:tracePt t="34084" x="4937125" y="2281238"/>
          <p14:tracePt t="34092" x="4945063" y="2292350"/>
          <p14:tracePt t="34113" x="4948238" y="2317750"/>
          <p14:tracePt t="34124" x="4956175" y="2333625"/>
          <p14:tracePt t="34131" x="4959350" y="2341563"/>
          <p14:tracePt t="34145" x="4959350" y="2344738"/>
          <p14:tracePt t="34159" x="4959350" y="2347913"/>
          <p14:tracePt t="34178" x="4964113" y="2347913"/>
          <p14:tracePt t="34216" x="4964113" y="2344738"/>
          <p14:tracePt t="34233" x="4978400" y="2273300"/>
          <p14:tracePt t="34254" x="5068888" y="2085975"/>
          <p14:tracePt t="34277" x="5176838" y="1939925"/>
          <p14:tracePt t="34289" x="5218113" y="1898650"/>
          <p14:tracePt t="34318" x="5338763" y="1719263"/>
          <p14:tracePt t="34326" x="5356225" y="1663700"/>
          <p14:tracePt t="34345" x="5364163" y="1543050"/>
          <p14:tracePt t="34354" x="5360988" y="1449388"/>
          <p14:tracePt t="34367" x="5311775" y="1295400"/>
          <p14:tracePt t="34378" x="5297488" y="1254125"/>
          <p14:tracePt t="34389" x="5289550" y="1217613"/>
          <p14:tracePt t="34408" x="5289550" y="1190625"/>
          <p14:tracePt t="34427" x="5289550" y="1165225"/>
          <p14:tracePt t="34438" x="5292725" y="1143000"/>
          <p14:tracePt t="34449" x="5292725" y="1131888"/>
          <p14:tracePt t="34455" x="5300663" y="1123950"/>
          <p14:tracePt t="34461" x="5300663" y="1116013"/>
          <p14:tracePt t="34490" x="5303838" y="1096963"/>
          <p14:tracePt t="34500" x="5303838" y="1093788"/>
          <p14:tracePt t="34575" x="5303838" y="1096963"/>
          <p14:tracePt t="34583" x="5303838" y="1112838"/>
          <p14:tracePt t="34592" x="5300663" y="1123950"/>
          <p14:tracePt t="34602" x="5297488" y="1146175"/>
          <p14:tracePt t="34625" x="5245100" y="1289050"/>
          <p14:tracePt t="34637" x="5214938" y="1344613"/>
          <p14:tracePt t="34658" x="5110163" y="1557338"/>
          <p14:tracePt t="34672" x="5046663" y="1681163"/>
          <p14:tracePt t="34688" x="4978400" y="1820863"/>
          <p14:tracePt t="34696" x="4945063" y="1876425"/>
          <p14:tracePt t="34703" x="4914900" y="1947863"/>
          <p14:tracePt t="34714" x="4895850" y="1992313"/>
          <p14:tracePt t="34721" x="4873625" y="2055813"/>
          <p14:tracePt t="34738" x="4862513" y="2124075"/>
          <p14:tracePt t="34753" x="4862513" y="2179638"/>
          <p14:tracePt t="34773" x="4862513" y="2247900"/>
          <p14:tracePt t="34782" x="4865688" y="2265363"/>
          <p14:tracePt t="34796" x="4884738" y="2330450"/>
          <p14:tracePt t="34809" x="4887913" y="2352675"/>
          <p14:tracePt t="34815" x="4895850" y="2386013"/>
          <p14:tracePt t="34829" x="4899025" y="2400300"/>
          <p14:tracePt t="34838" x="4899025" y="2408238"/>
          <p14:tracePt t="34862" x="4899025" y="2411413"/>
          <p14:tracePt t="34873" x="4903788" y="2411413"/>
          <p14:tracePt t="34953" x="4903788" y="2416175"/>
          <p14:tracePt t="34993" x="4903788" y="2419350"/>
          <p14:tracePt t="35053" x="4906963" y="2419350"/>
          <p14:tracePt t="35077" x="0" y="0"/>
        </p14:tracePtLst>
        <p14:tracePtLst>
          <p14:tracePt t="36016" x="5375275" y="892175"/>
          <p14:tracePt t="36028" x="5375275" y="887413"/>
          <p14:tracePt t="36034" x="5375275" y="884238"/>
          <p14:tracePt t="36048" x="5372100" y="879475"/>
          <p14:tracePt t="36061" x="5364163" y="876300"/>
          <p14:tracePt t="36068" x="5356225" y="868363"/>
          <p14:tracePt t="36081" x="5330825" y="850900"/>
          <p14:tracePt t="36091" x="5319713" y="842963"/>
          <p14:tracePt t="36099" x="5303838" y="835025"/>
          <p14:tracePt t="36112" x="5292725" y="831850"/>
          <p14:tracePt t="36124" x="5281613" y="831850"/>
          <p14:tracePt t="36135" x="5278438" y="831850"/>
          <p14:tracePt t="36145" x="5273675" y="831850"/>
          <p14:tracePt t="36164" x="5270500" y="831850"/>
          <p14:tracePt t="36175" x="5267325" y="831850"/>
          <p14:tracePt t="36191" x="5256213" y="835025"/>
          <p14:tracePt t="36202" x="5240338" y="835025"/>
          <p14:tracePt t="36234" x="5237163" y="835025"/>
          <p14:tracePt t="36252" x="5232400" y="835025"/>
          <p14:tracePt t="36259" x="5229225" y="842963"/>
          <p14:tracePt t="36267" x="5226050" y="857250"/>
          <p14:tracePt t="36276" x="5221288" y="873125"/>
          <p14:tracePt t="36284" x="5218113" y="876300"/>
          <p14:tracePt t="36290" x="5210175" y="887413"/>
          <p14:tracePt t="36312" x="5203825" y="906463"/>
          <p14:tracePt t="36331" x="5199063" y="914400"/>
          <p14:tracePt t="36345" x="5199063" y="925513"/>
          <p14:tracePt t="36367" x="5199063" y="944563"/>
          <p14:tracePt t="36380" x="5207000" y="973138"/>
          <p14:tracePt t="36398" x="5226050" y="1011238"/>
          <p14:tracePt t="36410" x="5237163" y="1022350"/>
          <p14:tracePt t="36426" x="5262563" y="1055688"/>
          <p14:tracePt t="36436" x="5289550" y="1071563"/>
          <p14:tracePt t="36444" x="5300663" y="1074738"/>
          <p14:tracePt t="36453" x="5319713" y="1077913"/>
          <p14:tracePt t="36464" x="5330825" y="1085850"/>
          <p14:tracePt t="36477" x="5360988" y="1090613"/>
          <p14:tracePt t="36487" x="5367338" y="1090613"/>
          <p14:tracePt t="36498" x="5372100" y="1090613"/>
          <p14:tracePt t="36512" x="5383213" y="1090613"/>
          <p14:tracePt t="36520" x="5383213" y="1085850"/>
          <p14:tracePt t="36525" x="5391150" y="1082675"/>
          <p14:tracePt t="36535" x="5394325" y="1077913"/>
          <p14:tracePt t="36549" x="5405438" y="1066800"/>
          <p14:tracePt t="36558" x="5413375" y="1063625"/>
          <p14:tracePt t="36566" x="5424488" y="1063625"/>
          <p14:tracePt t="36577" x="5432425" y="1060450"/>
          <p14:tracePt t="36591" x="5457825" y="1060450"/>
          <p14:tracePt t="36598" x="5468938" y="1055688"/>
          <p14:tracePt t="36614" x="5499100" y="1052513"/>
          <p14:tracePt t="36627" x="5507038" y="1044575"/>
          <p14:tracePt t="36639" x="5521325" y="1030288"/>
          <p14:tracePt t="36645" x="5521325" y="1011238"/>
          <p14:tracePt t="36652" x="5526088" y="996950"/>
          <p14:tracePt t="36677" x="5526088" y="973138"/>
          <p14:tracePt t="36686" x="5529263" y="958850"/>
          <p14:tracePt t="36695" x="5529263" y="955675"/>
          <p14:tracePt t="36719" x="5529263" y="936625"/>
          <p14:tracePt t="36734" x="5529263" y="914400"/>
          <p14:tracePt t="36763" x="5502275" y="876300"/>
          <p14:tracePt t="36775" x="5484813" y="857250"/>
          <p14:tracePt t="36795" x="5435600" y="820738"/>
          <p14:tracePt t="36807" x="5402263" y="812800"/>
          <p14:tracePt t="36825" x="5372100" y="801688"/>
          <p14:tracePt t="36834" x="5360988" y="801688"/>
          <p14:tracePt t="36841" x="5345113" y="798513"/>
          <p14:tracePt t="36849" x="5330825" y="798513"/>
          <p14:tracePt t="36867" x="5297488" y="798513"/>
          <p14:tracePt t="36876" x="5262563" y="798513"/>
          <p14:tracePt t="36888" x="5221288" y="793750"/>
          <p14:tracePt t="36894" x="5192713" y="782638"/>
          <p14:tracePt t="36903" x="5157788" y="779463"/>
          <p14:tracePt t="36918" x="5135563" y="774700"/>
          <p14:tracePt t="36935" x="5124450" y="774700"/>
          <p14:tracePt t="36946" x="5121275" y="774700"/>
          <p14:tracePt t="36979" x="5116513" y="774700"/>
          <p14:tracePt t="37001" x="5113338" y="782638"/>
          <p14:tracePt t="37009" x="5110163" y="790575"/>
          <p14:tracePt t="37018" x="5110163" y="798513"/>
          <p14:tracePt t="37027" x="5105400" y="804863"/>
          <p14:tracePt t="37032" x="5105400" y="809625"/>
          <p14:tracePt t="37042" x="5105400" y="815975"/>
          <p14:tracePt t="37053" x="5105400" y="823913"/>
          <p14:tracePt t="37061" x="5105400" y="831850"/>
          <p14:tracePt t="37069" x="5110163" y="842963"/>
          <p14:tracePt t="37079" x="5127625" y="868363"/>
          <p14:tracePt t="37090" x="5138738" y="879475"/>
          <p14:tracePt t="37096" x="5162550" y="895350"/>
          <p14:tracePt t="37106" x="5176838" y="906463"/>
          <p14:tracePt t="37113" x="5218113" y="920750"/>
          <p14:tracePt t="37123" x="5237163" y="931863"/>
          <p14:tracePt t="37127" x="5262563" y="939800"/>
          <p14:tracePt t="37136" x="5273675" y="944563"/>
          <p14:tracePt t="37146" x="5289550" y="950913"/>
          <p14:tracePt t="37155" x="5303838" y="958850"/>
          <p14:tracePt t="37169" x="5330825" y="966788"/>
          <p14:tracePt t="37189" x="5386388" y="992188"/>
          <p14:tracePt t="37200" x="5405438" y="996950"/>
          <p14:tracePt t="37205" x="5416550" y="1000125"/>
          <p14:tracePt t="37212" x="5435600" y="1008063"/>
          <p14:tracePt t="37222" x="5449888" y="1008063"/>
          <p14:tracePt t="37236" x="5468938" y="1011238"/>
          <p14:tracePt t="37244" x="5476875" y="1011238"/>
          <p14:tracePt t="37254" x="5495925" y="1011238"/>
          <p14:tracePt t="37264" x="5502275" y="1011238"/>
          <p14:tracePt t="37272" x="5510213" y="1011238"/>
          <p14:tracePt t="37279" x="5518150" y="1011238"/>
          <p14:tracePt t="37285" x="5521325" y="1008063"/>
          <p14:tracePt t="37301" x="5529263" y="1000125"/>
          <p14:tracePt t="37310" x="5529263" y="996950"/>
          <p14:tracePt t="37334" x="5537200" y="989013"/>
          <p14:tracePt t="37346" x="5537200" y="985838"/>
          <p14:tracePt t="37362" x="5540375" y="985838"/>
          <p14:tracePt t="37373" x="5540375" y="981075"/>
          <p14:tracePt t="37391" x="5540375" y="969963"/>
          <p14:tracePt t="37406" x="5540375" y="962025"/>
          <p14:tracePt t="37425" x="5540375" y="947738"/>
          <p14:tracePt t="37451" x="5526088" y="928688"/>
          <p14:tracePt t="37461" x="5510213" y="917575"/>
          <p14:tracePt t="37471" x="5499100" y="906463"/>
          <p14:tracePt t="37487" x="5476875" y="898525"/>
          <p14:tracePt t="37496" x="5465763" y="892175"/>
          <p14:tracePt t="37503" x="5454650" y="887413"/>
          <p14:tracePt t="37512" x="5438775" y="887413"/>
          <p14:tracePt t="37518" x="5427663" y="884238"/>
          <p14:tracePt t="37527" x="5416550" y="884238"/>
          <p14:tracePt t="37551" x="5375275" y="879475"/>
          <p14:tracePt t="37560" x="5364163" y="876300"/>
          <p14:tracePt t="37567" x="5345113" y="876300"/>
          <p14:tracePt t="37580" x="5338763" y="876300"/>
          <p14:tracePt t="37587" x="5330825" y="876300"/>
          <p14:tracePt t="37592" x="5326063" y="876300"/>
          <p14:tracePt t="37610" x="5319713" y="876300"/>
          <p14:tracePt t="37619" x="5314950" y="876300"/>
          <p14:tracePt t="37626" x="5308600" y="876300"/>
          <p14:tracePt t="37637" x="5303838" y="876300"/>
          <p14:tracePt t="37641" x="5297488" y="876300"/>
          <p14:tracePt t="37651" x="5286375" y="876300"/>
          <p14:tracePt t="37661" x="5278438" y="884238"/>
          <p14:tracePt t="37670" x="5273675" y="884238"/>
          <p14:tracePt t="37677" x="5267325" y="887413"/>
          <p14:tracePt t="37691" x="5267325" y="892175"/>
          <p14:tracePt t="37705" x="5262563" y="895350"/>
          <p14:tracePt t="37718" x="5262563" y="898525"/>
          <p14:tracePt t="37744" x="5259388" y="909638"/>
          <p14:tracePt t="37757" x="5259388" y="925513"/>
          <p14:tracePt t="37765" x="5259388" y="931863"/>
          <p14:tracePt t="37778" x="5262563" y="944563"/>
          <p14:tracePt t="37785" x="5262563" y="947738"/>
          <p14:tracePt t="37795" x="5267325" y="950913"/>
          <p14:tracePt t="37806" x="5270500" y="955675"/>
          <p14:tracePt t="37818" x="5273675" y="958850"/>
          <p14:tracePt t="37831" x="5278438" y="962025"/>
          <p14:tracePt t="37837" x="5286375" y="966788"/>
          <p14:tracePt t="37845" x="5292725" y="973138"/>
          <p14:tracePt t="37850" x="5300663" y="981075"/>
          <p14:tracePt t="37860" x="5319713" y="992188"/>
          <p14:tracePt t="37868" x="5330825" y="1000125"/>
          <p14:tracePt t="37874" x="5349875" y="1008063"/>
          <p14:tracePt t="37882" x="5367338" y="1019175"/>
          <p14:tracePt t="37890" x="5375275" y="1019175"/>
          <p14:tracePt t="37898" x="5386388" y="1022350"/>
          <p14:tracePt t="37907" x="5402263" y="1025525"/>
          <p14:tracePt t="37918" x="5408613" y="1030288"/>
          <p14:tracePt t="37930" x="5432425" y="1033463"/>
          <p14:tracePt t="37939" x="5435600" y="1033463"/>
          <p14:tracePt t="37950" x="5443538" y="1033463"/>
          <p14:tracePt t="37959" x="5449888" y="1038225"/>
          <p14:tracePt t="37965" x="5457825" y="1038225"/>
          <p14:tracePt t="37982" x="5465763" y="1038225"/>
          <p14:tracePt t="37989" x="5468938" y="1038225"/>
          <p14:tracePt t="38022" x="5476875" y="1025525"/>
          <p14:tracePt t="38029" x="5476875" y="1019175"/>
          <p14:tracePt t="38045" x="5476875" y="1003300"/>
          <p14:tracePt t="38062" x="5476875" y="989013"/>
          <p14:tracePt t="38089" x="5468938" y="966788"/>
          <p14:tracePt t="38096" x="5468938" y="958850"/>
          <p14:tracePt t="38118" x="5465763" y="925513"/>
          <p14:tracePt t="38128" x="5457825" y="917575"/>
          <p14:tracePt t="38161" x="5424488" y="876300"/>
          <p14:tracePt t="38174" x="5391150" y="865188"/>
          <p14:tracePt t="38190" x="5353050" y="854075"/>
          <p14:tracePt t="38197" x="5338763" y="854075"/>
          <p14:tracePt t="38204" x="5322888" y="850900"/>
          <p14:tracePt t="38215" x="5311775" y="850900"/>
          <p14:tracePt t="38222" x="5297488" y="850900"/>
          <p14:tracePt t="38236" x="5270500" y="846138"/>
          <p14:tracePt t="38254" x="5267325" y="846138"/>
          <p14:tracePt t="38319" x="0" y="0"/>
        </p14:tracePtLst>
        <p14:tracePtLst>
          <p14:tracePt t="85866" x="4683125" y="3281363"/>
          <p14:tracePt t="85874" x="4683125" y="3284538"/>
          <p14:tracePt t="85947" x="4678363" y="3284538"/>
          <p14:tracePt t="85954" x="4675188" y="3276600"/>
          <p14:tracePt t="85984" x="4659313" y="3232150"/>
          <p14:tracePt t="86003" x="4652963" y="3171825"/>
          <p14:tracePt t="86016" x="4652963" y="3157538"/>
          <p14:tracePt t="86034" x="4672013" y="3101975"/>
          <p14:tracePt t="86047" x="4683125" y="3089275"/>
          <p14:tracePt t="86054" x="4689475" y="3063875"/>
          <p14:tracePt t="86068" x="4724400" y="3003550"/>
          <p14:tracePt t="86074" x="4735513" y="2967038"/>
          <p14:tracePt t="86098" x="4746625" y="2914650"/>
          <p14:tracePt t="86110" x="4746625" y="2898775"/>
          <p14:tracePt t="86119" x="4752975" y="2884488"/>
          <p14:tracePt t="86130" x="4757738" y="2846388"/>
          <p14:tracePt t="86137" x="4760913" y="2832100"/>
          <p14:tracePt t="86146" x="4765675" y="2816225"/>
          <p14:tracePt t="86169" x="4768850" y="2782888"/>
          <p14:tracePt t="86188" x="4794250" y="2686050"/>
          <p14:tracePt t="86202" x="4813300" y="2614613"/>
          <p14:tracePt t="86212" x="4824413" y="2576513"/>
          <p14:tracePt t="86218" x="4829175" y="2551113"/>
          <p14:tracePt t="86227" x="4840288" y="2528888"/>
          <p14:tracePt t="86235" x="4846638" y="2513013"/>
          <p14:tracePt t="86245" x="4854575" y="2501900"/>
          <p14:tracePt t="86252" x="4859338" y="2482850"/>
          <p14:tracePt t="86258" x="4870450" y="2457450"/>
          <p14:tracePt t="86269" x="4876800" y="2441575"/>
          <p14:tracePt t="86286" x="4884738" y="2386013"/>
          <p14:tracePt t="86303" x="4884738" y="2295525"/>
          <p14:tracePt t="86330" x="4876800" y="2116138"/>
          <p14:tracePt t="86345" x="4876800" y="2041525"/>
          <p14:tracePt t="86362" x="4887913" y="1931988"/>
          <p14:tracePt t="86371" x="4903788" y="1884363"/>
          <p14:tracePt t="86385" x="4922838" y="1843088"/>
          <p14:tracePt t="86396" x="4940300" y="1797050"/>
          <p14:tracePt t="86407" x="4948238" y="1768475"/>
          <p14:tracePt t="86415" x="4959350" y="1727200"/>
          <p14:tracePt t="86429" x="4975225" y="1622425"/>
          <p14:tracePt t="86457" x="4986338" y="1460500"/>
          <p14:tracePt t="86476" x="5005388" y="1344613"/>
          <p14:tracePt t="86500" x="5022850" y="1258888"/>
          <p14:tracePt t="86514" x="5030788" y="1231900"/>
          <p14:tracePt t="86524" x="5033963" y="1198563"/>
          <p14:tracePt t="86542" x="5041900" y="1157288"/>
          <p14:tracePt t="86553" x="5049838" y="1135063"/>
          <p14:tracePt t="86566" x="5057775" y="1077913"/>
          <p14:tracePt t="86571" x="5064125" y="1063625"/>
          <p14:tracePt t="86592" x="5075238" y="1038225"/>
          <p14:tracePt t="86606" x="5086350" y="1025525"/>
          <p14:tracePt t="86616" x="5094288" y="1022350"/>
          <p14:tracePt t="86626" x="5105400" y="1014413"/>
          <p14:tracePt t="86638" x="5132388" y="992188"/>
          <p14:tracePt t="86648" x="5138738" y="985838"/>
          <p14:tracePt t="86667" x="5146675" y="973138"/>
          <p14:tracePt t="86680" x="5151438" y="969963"/>
          <p14:tracePt t="86694" x="5154613" y="969963"/>
          <p14:tracePt t="86734" x="5157788" y="969963"/>
          <p14:tracePt t="86762" x="5157788" y="966788"/>
          <p14:tracePt t="86795" x="5162550" y="966788"/>
          <p14:tracePt t="86851" x="5162550" y="969963"/>
          <p14:tracePt t="86859" x="5165725" y="989013"/>
          <p14:tracePt t="86864" x="5168900" y="1025525"/>
          <p14:tracePt t="86877" x="5168900" y="1049338"/>
          <p14:tracePt t="86884" x="5168900" y="1071563"/>
          <p14:tracePt t="86891" x="5168900" y="1090613"/>
          <p14:tracePt t="86907" x="5168900" y="1157288"/>
          <p14:tracePt t="86937" x="5138738" y="1377950"/>
          <p14:tracePt t="86943" x="5132388" y="1446213"/>
          <p14:tracePt t="86953" x="5121275" y="1490663"/>
          <p14:tracePt t="86974" x="5094288" y="1647825"/>
          <p14:tracePt t="86990" x="5075238" y="1760538"/>
          <p14:tracePt t="87001" x="5033963" y="1947863"/>
          <p14:tracePt t="87011" x="5016500" y="2022475"/>
          <p14:tracePt t="87016" x="4989513" y="2112963"/>
          <p14:tracePt t="87037" x="4959350" y="2212975"/>
          <p14:tracePt t="87049" x="4918075" y="2363788"/>
          <p14:tracePt t="87063" x="4906963" y="2393950"/>
          <p14:tracePt t="87073" x="4873625" y="2524125"/>
          <p14:tracePt t="87096" x="4829175" y="2647950"/>
          <p14:tracePt t="87107" x="4787900" y="2722563"/>
          <p14:tracePt t="87116" x="4772025" y="2768600"/>
          <p14:tracePt t="87126" x="4760913" y="2809875"/>
          <p14:tracePt t="87135" x="4746625" y="2857500"/>
          <p14:tracePt t="87149" x="4738688" y="2884488"/>
          <p14:tracePt t="87163" x="4727575" y="2925763"/>
          <p14:tracePt t="87180" x="4711700" y="2970213"/>
          <p14:tracePt t="87188" x="4700588" y="2989263"/>
          <p14:tracePt t="87197" x="4694238" y="3011488"/>
          <p14:tracePt t="87223" x="4659313" y="3108325"/>
          <p14:tracePt t="87236" x="4633913" y="3168650"/>
          <p14:tracePt t="87243" x="4622800" y="3187700"/>
          <p14:tracePt t="87250" x="4606925" y="3240088"/>
          <p14:tracePt t="87264" x="4595813" y="3265488"/>
          <p14:tracePt t="87278" x="4581525" y="3322638"/>
          <p14:tracePt t="87301" x="4570413" y="3400425"/>
          <p14:tracePt t="87314" x="4565650" y="3430588"/>
          <p14:tracePt t="87326" x="4565650" y="3441700"/>
          <p14:tracePt t="87348" x="4565650" y="3475038"/>
          <p14:tracePt t="87381" x="4565650" y="3524250"/>
          <p14:tracePt t="87392" x="4565650" y="3532188"/>
          <p14:tracePt t="87406" x="4573588" y="3543300"/>
          <p14:tracePt t="87414" x="4578350" y="3543300"/>
          <p14:tracePt t="87422" x="4578350" y="3546475"/>
          <p14:tracePt t="87438" x="4592638" y="3546475"/>
          <p14:tracePt t="87447" x="4614863" y="3532188"/>
          <p14:tracePt t="87452" x="4648200" y="3502025"/>
          <p14:tracePt t="87464" x="4686300" y="3460750"/>
          <p14:tracePt t="87477" x="4776788" y="3341688"/>
          <p14:tracePt t="87494" x="4873625" y="3190875"/>
          <p14:tracePt t="87502" x="4911725" y="3119438"/>
          <p14:tracePt t="87511" x="4953000" y="3049588"/>
          <p14:tracePt t="87524" x="5005388" y="2909888"/>
          <p14:tracePt t="87536" x="5030788" y="2843213"/>
          <p14:tracePt t="87549" x="5072063" y="2697163"/>
          <p14:tracePt t="87556" x="5091113" y="2628900"/>
          <p14:tracePt t="87564" x="5099050" y="2562225"/>
          <p14:tracePt t="87579" x="5105400" y="2452688"/>
          <p14:tracePt t="87591" x="5105400" y="2393950"/>
          <p14:tracePt t="87604" x="5102225" y="2262188"/>
          <p14:tracePt t="87612" x="5102225" y="2212975"/>
          <p14:tracePt t="87619" x="5102225" y="2149475"/>
          <p14:tracePt t="87629" x="5102225" y="2112963"/>
          <p14:tracePt t="87640" x="5102225" y="2044700"/>
          <p14:tracePt t="87660" x="5110163" y="1906588"/>
          <p14:tracePt t="87672" x="5110163" y="1884363"/>
          <p14:tracePt t="87702" x="5132388" y="1716088"/>
          <p14:tracePt t="87713" x="5132388" y="1677988"/>
          <p14:tracePt t="87724" x="5138738" y="1611313"/>
          <p14:tracePt t="87738" x="5146675" y="1520825"/>
          <p14:tracePt t="87755" x="5157788" y="1404938"/>
          <p14:tracePt t="87767" x="5168900" y="1300163"/>
          <p14:tracePt t="87784" x="5180013" y="1228725"/>
          <p14:tracePt t="87792" x="5184775" y="1206500"/>
          <p14:tracePt t="87798" x="5187950" y="1179513"/>
          <p14:tracePt t="87809" x="5199063" y="1154113"/>
          <p14:tracePt t="87820" x="5199063" y="1138238"/>
          <p14:tracePt t="87827" x="5210175" y="1116013"/>
          <p14:tracePt t="87840" x="5214938" y="1074738"/>
          <p14:tracePt t="87849" x="5218113" y="1055688"/>
          <p14:tracePt t="87864" x="5221288" y="1038225"/>
          <p14:tracePt t="87872" x="5226050" y="1022350"/>
          <p14:tracePt t="87894" x="5229225" y="1014413"/>
          <p14:tracePt t="87908" x="5229225" y="1008063"/>
          <p14:tracePt t="87925" x="5237163" y="996950"/>
          <p14:tracePt t="87936" x="5237163" y="989013"/>
          <p14:tracePt t="87949" x="5245100" y="977900"/>
          <p14:tracePt t="87972" x="5248275" y="966788"/>
          <p14:tracePt t="87985" x="5248275" y="962025"/>
          <p14:tracePt t="88002" x="5251450" y="958850"/>
          <p14:tracePt t="88048" x="5259388" y="944563"/>
          <p14:tracePt t="88056" x="5259388" y="939800"/>
          <p14:tracePt t="88064" x="5259388" y="936625"/>
          <p14:tracePt t="88074" x="5262563" y="936625"/>
          <p14:tracePt t="88080" x="5262563" y="931863"/>
          <p14:tracePt t="88091" x="5262563" y="928688"/>
          <p14:tracePt t="88104" x="5267325" y="925513"/>
          <p14:tracePt t="88114" x="5267325" y="920750"/>
          <p14:tracePt t="88120" x="5270500" y="917575"/>
          <p14:tracePt t="88146" x="5273675" y="917575"/>
          <p14:tracePt t="88171" x="5278438" y="917575"/>
          <p14:tracePt t="88259" x="5278438" y="925513"/>
          <p14:tracePt t="88268" x="5278438" y="944563"/>
          <p14:tracePt t="88283" x="5278438" y="996950"/>
          <p14:tracePt t="88290" x="5278438" y="1041400"/>
          <p14:tracePt t="88300" x="5273675" y="1108075"/>
          <p14:tracePt t="88309" x="5262563" y="1184275"/>
          <p14:tracePt t="88318" x="5251450" y="1243013"/>
          <p14:tracePt t="88324" x="5221288" y="1344613"/>
          <p14:tracePt t="88339" x="5173663" y="1528763"/>
          <p14:tracePt t="88351" x="5143500" y="1633538"/>
          <p14:tracePt t="88359" x="5105400" y="1785938"/>
          <p14:tracePt t="88374" x="5064125" y="1973263"/>
          <p14:tracePt t="88391" x="5030788" y="2101850"/>
          <p14:tracePt t="88404" x="4986338" y="2247900"/>
          <p14:tracePt t="88420" x="4956175" y="2408238"/>
          <p14:tracePt t="88444" x="4926013" y="2570163"/>
          <p14:tracePt t="88453" x="4911725" y="2667000"/>
          <p14:tracePt t="88466" x="4906963" y="2697163"/>
          <p14:tracePt t="88473" x="4899025" y="2727325"/>
          <p14:tracePt t="88482" x="4895850" y="2752725"/>
          <p14:tracePt t="88498" x="4892675" y="2813050"/>
          <p14:tracePt t="88505" x="4884738" y="2838450"/>
          <p14:tracePt t="88510" x="4884738" y="2854325"/>
          <p14:tracePt t="88520" x="4884738" y="2868613"/>
          <p14:tracePt t="88544" x="4881563" y="2895600"/>
          <p14:tracePt t="88555" x="4881563" y="2903538"/>
          <p14:tracePt t="88574" x="4881563" y="2917825"/>
          <p14:tracePt t="88579" x="4876800" y="2925763"/>
          <p14:tracePt t="88598" x="4876800" y="2943225"/>
          <p14:tracePt t="88611" x="4876800" y="2959100"/>
          <p14:tracePt t="88622" x="4876800" y="2967038"/>
          <p14:tracePt t="88636" x="4876800" y="2978150"/>
          <p14:tracePt t="88639" x="4876800" y="2984500"/>
          <p14:tracePt t="88663" x="4887913" y="3067050"/>
          <p14:tracePt t="88674" x="4895850" y="3105150"/>
          <p14:tracePt t="88683" x="4895850" y="3124200"/>
          <p14:tracePt t="88696" x="4899025" y="3179763"/>
          <p14:tracePt t="88716" x="4899025" y="3251200"/>
          <p14:tracePt t="88730" x="4899025" y="3284538"/>
          <p14:tracePt t="88744" x="4899025" y="3306763"/>
          <p14:tracePt t="88755" x="4899025" y="3311525"/>
          <p14:tracePt t="8901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DD4A192-9427-7BBF-5DDC-E9638CA97FAA}"/>
              </a:ext>
            </a:extLst>
          </p:cNvPr>
          <p:cNvSpPr/>
          <p:nvPr/>
        </p:nvSpPr>
        <p:spPr>
          <a:xfrm rot="9380637">
            <a:off x="433545" y="1046487"/>
            <a:ext cx="1733677" cy="1477364"/>
          </a:xfrm>
          <a:prstGeom prst="parallelogram">
            <a:avLst>
              <a:gd name="adj" fmla="val 4444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ADB60-9043-C721-BF0C-5DEE84725535}"/>
              </a:ext>
            </a:extLst>
          </p:cNvPr>
          <p:cNvGrpSpPr/>
          <p:nvPr/>
        </p:nvGrpSpPr>
        <p:grpSpPr>
          <a:xfrm>
            <a:off x="2879903" y="1054736"/>
            <a:ext cx="730204" cy="2766598"/>
            <a:chOff x="2146025" y="2492896"/>
            <a:chExt cx="730204" cy="20882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BF38647-EE6C-9CD7-C4C1-6F14CA63949A}"/>
                </a:ext>
              </a:extLst>
            </p:cNvPr>
            <p:cNvSpPr/>
            <p:nvPr/>
          </p:nvSpPr>
          <p:spPr>
            <a:xfrm>
              <a:off x="2156149" y="3861048"/>
              <a:ext cx="720080" cy="7200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9D252C7-AC3F-0DAF-295D-3F0DA7D12191}"/>
                </a:ext>
              </a:extLst>
            </p:cNvPr>
            <p:cNvSpPr/>
            <p:nvPr/>
          </p:nvSpPr>
          <p:spPr>
            <a:xfrm>
              <a:off x="2146025" y="2492896"/>
              <a:ext cx="720080" cy="7200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2BB682-A376-0F75-0720-F84D2E8152B5}"/>
              </a:ext>
            </a:extLst>
          </p:cNvPr>
          <p:cNvCxnSpPr>
            <a:cxnSpLocks/>
          </p:cNvCxnSpPr>
          <p:nvPr/>
        </p:nvCxnSpPr>
        <p:spPr>
          <a:xfrm flipH="1">
            <a:off x="3234881" y="1289420"/>
            <a:ext cx="10124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39C7A8-2501-8051-51D3-B4392BC2B820}"/>
              </a:ext>
            </a:extLst>
          </p:cNvPr>
          <p:cNvGrpSpPr/>
          <p:nvPr/>
        </p:nvGrpSpPr>
        <p:grpSpPr>
          <a:xfrm rot="21126898">
            <a:off x="5267127" y="1867666"/>
            <a:ext cx="1584176" cy="2922023"/>
            <a:chOff x="5580112" y="1967988"/>
            <a:chExt cx="1584176" cy="29220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146E2BC-4D2A-F6F9-833D-5FE820357D45}"/>
                </a:ext>
              </a:extLst>
            </p:cNvPr>
            <p:cNvGrpSpPr/>
            <p:nvPr/>
          </p:nvGrpSpPr>
          <p:grpSpPr>
            <a:xfrm rot="2096945">
              <a:off x="6087491" y="1967988"/>
              <a:ext cx="730204" cy="2922023"/>
              <a:chOff x="5364088" y="1988840"/>
              <a:chExt cx="730204" cy="208823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C40A719-979F-65E6-86C2-42504BFAE0FB}"/>
                  </a:ext>
                </a:extLst>
              </p:cNvPr>
              <p:cNvSpPr/>
              <p:nvPr/>
            </p:nvSpPr>
            <p:spPr>
              <a:xfrm>
                <a:off x="5374212" y="3356992"/>
                <a:ext cx="720080" cy="72008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259A351-C295-321C-4F3D-EF03B5A11816}"/>
                  </a:ext>
                </a:extLst>
              </p:cNvPr>
              <p:cNvSpPr/>
              <p:nvPr/>
            </p:nvSpPr>
            <p:spPr>
              <a:xfrm>
                <a:off x="5364088" y="1988840"/>
                <a:ext cx="720080" cy="72008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DD8D88-9385-4353-B63D-563EB876F9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0112" y="2466191"/>
              <a:ext cx="1584176" cy="2088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F26919-02E8-81CE-2BF7-9D43356DACB0}"/>
              </a:ext>
            </a:extLst>
          </p:cNvPr>
          <p:cNvCxnSpPr>
            <a:cxnSpLocks/>
          </p:cNvCxnSpPr>
          <p:nvPr/>
        </p:nvCxnSpPr>
        <p:spPr>
          <a:xfrm>
            <a:off x="6059215" y="2213469"/>
            <a:ext cx="80392" cy="2240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B1159E-7317-1B23-C103-A59B82C4867D}"/>
              </a:ext>
            </a:extLst>
          </p:cNvPr>
          <p:cNvCxnSpPr>
            <a:cxnSpLocks/>
          </p:cNvCxnSpPr>
          <p:nvPr/>
        </p:nvCxnSpPr>
        <p:spPr>
          <a:xfrm flipH="1" flipV="1">
            <a:off x="5171510" y="3290699"/>
            <a:ext cx="1560913" cy="2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167140B-3C15-4393-6F84-1C894AB59CCF}"/>
              </a:ext>
            </a:extLst>
          </p:cNvPr>
          <p:cNvSpPr txBox="1"/>
          <p:nvPr/>
        </p:nvSpPr>
        <p:spPr>
          <a:xfrm>
            <a:off x="7361837" y="3602577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Undeflected</a:t>
            </a:r>
          </a:p>
          <a:p>
            <a:r>
              <a:rPr lang="en-GB" dirty="0"/>
              <a:t>ray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77CB81-9937-9623-5D60-C7801EB45552}"/>
              </a:ext>
            </a:extLst>
          </p:cNvPr>
          <p:cNvSpPr txBox="1"/>
          <p:nvPr/>
        </p:nvSpPr>
        <p:spPr>
          <a:xfrm>
            <a:off x="586574" y="284599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 plane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4468901-3EB5-1FAA-4CF3-29864B26B222}"/>
              </a:ext>
            </a:extLst>
          </p:cNvPr>
          <p:cNvSpPr/>
          <p:nvPr/>
        </p:nvSpPr>
        <p:spPr>
          <a:xfrm rot="1767704">
            <a:off x="5882396" y="5249839"/>
            <a:ext cx="626839" cy="3956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A9CD16-8FED-59D6-6934-681A606A855F}"/>
              </a:ext>
            </a:extLst>
          </p:cNvPr>
          <p:cNvSpPr txBox="1"/>
          <p:nvPr/>
        </p:nvSpPr>
        <p:spPr>
          <a:xfrm>
            <a:off x="4283968" y="223624"/>
            <a:ext cx="5220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Example with polarization</a:t>
            </a:r>
            <a:br>
              <a:rPr lang="en-GB" dirty="0"/>
            </a:br>
            <a:r>
              <a:rPr lang="en-GB" dirty="0"/>
              <a:t>lensing though the centre of two shear fields</a:t>
            </a:r>
            <a:br>
              <a:rPr lang="en-GB" dirty="0"/>
            </a:br>
            <a:endParaRPr lang="en-GB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F086FAE-BC52-2ADF-ECD6-D79BE2EFD8B1}"/>
              </a:ext>
            </a:extLst>
          </p:cNvPr>
          <p:cNvSpPr/>
          <p:nvPr/>
        </p:nvSpPr>
        <p:spPr>
          <a:xfrm rot="1034608">
            <a:off x="1142406" y="2677574"/>
            <a:ext cx="6405198" cy="180265"/>
          </a:xfrm>
          <a:prstGeom prst="rightArrow">
            <a:avLst>
              <a:gd name="adj1" fmla="val 69305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2" name="Arrow: Up-Down 51">
            <a:extLst>
              <a:ext uri="{FF2B5EF4-FFF2-40B4-BE49-F238E27FC236}">
                <a16:creationId xmlns:a16="http://schemas.microsoft.com/office/drawing/2014/main" id="{4A24AC3E-5D5F-C8FF-EC03-F058E2E0A075}"/>
              </a:ext>
            </a:extLst>
          </p:cNvPr>
          <p:cNvSpPr/>
          <p:nvPr/>
        </p:nvSpPr>
        <p:spPr>
          <a:xfrm>
            <a:off x="1233163" y="1503677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rrow: Up-Down 53">
            <a:extLst>
              <a:ext uri="{FF2B5EF4-FFF2-40B4-BE49-F238E27FC236}">
                <a16:creationId xmlns:a16="http://schemas.microsoft.com/office/drawing/2014/main" id="{E8FAC914-2848-342E-BF88-D8ABF9B74FFE}"/>
              </a:ext>
            </a:extLst>
          </p:cNvPr>
          <p:cNvSpPr/>
          <p:nvPr/>
        </p:nvSpPr>
        <p:spPr>
          <a:xfrm>
            <a:off x="7145377" y="3312603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8926666-21AA-5265-F2A0-C7DED0A36EBB}"/>
              </a:ext>
            </a:extLst>
          </p:cNvPr>
          <p:cNvSpPr/>
          <p:nvPr/>
        </p:nvSpPr>
        <p:spPr>
          <a:xfrm>
            <a:off x="4860032" y="1412776"/>
            <a:ext cx="4200741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B4859E77-3321-81DA-6EEA-3059563C5FAE}"/>
              </a:ext>
            </a:extLst>
          </p:cNvPr>
          <p:cNvSpPr/>
          <p:nvPr/>
        </p:nvSpPr>
        <p:spPr>
          <a:xfrm rot="987186">
            <a:off x="4015851" y="2695481"/>
            <a:ext cx="978408" cy="25166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Up-Down 52">
            <a:extLst>
              <a:ext uri="{FF2B5EF4-FFF2-40B4-BE49-F238E27FC236}">
                <a16:creationId xmlns:a16="http://schemas.microsoft.com/office/drawing/2014/main" id="{183DD3BC-822F-E42F-7713-FA411A287966}"/>
              </a:ext>
            </a:extLst>
          </p:cNvPr>
          <p:cNvSpPr/>
          <p:nvPr/>
        </p:nvSpPr>
        <p:spPr>
          <a:xfrm>
            <a:off x="4030751" y="2393273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F4CB7A3-6148-E692-D639-5E9BDAA87920}"/>
              </a:ext>
            </a:extLst>
          </p:cNvPr>
          <p:cNvCxnSpPr>
            <a:cxnSpLocks/>
          </p:cNvCxnSpPr>
          <p:nvPr/>
        </p:nvCxnSpPr>
        <p:spPr>
          <a:xfrm flipH="1">
            <a:off x="2737746" y="2098282"/>
            <a:ext cx="982323" cy="646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D9299AC4-CBA7-4179-8043-C25C03C973A1}"/>
              </a:ext>
            </a:extLst>
          </p:cNvPr>
          <p:cNvSpPr/>
          <p:nvPr/>
        </p:nvSpPr>
        <p:spPr>
          <a:xfrm>
            <a:off x="1234503" y="5939383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3952C-723F-E03B-CB6C-BBB5A7E95FE9}"/>
              </a:ext>
            </a:extLst>
          </p:cNvPr>
          <p:cNvSpPr txBox="1"/>
          <p:nvPr/>
        </p:nvSpPr>
        <p:spPr>
          <a:xfrm>
            <a:off x="107504" y="6141492"/>
            <a:ext cx="47964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Polarization</a:t>
            </a: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05651258-CAEE-DCCF-11C2-763DB87A1E5F}"/>
              </a:ext>
            </a:extLst>
          </p:cNvPr>
          <p:cNvSpPr/>
          <p:nvPr/>
        </p:nvSpPr>
        <p:spPr>
          <a:xfrm>
            <a:off x="4045461" y="5942099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194E2F-77E5-7CC9-0FEF-4C0BE72CE823}"/>
              </a:ext>
            </a:extLst>
          </p:cNvPr>
          <p:cNvSpPr/>
          <p:nvPr/>
        </p:nvSpPr>
        <p:spPr>
          <a:xfrm>
            <a:off x="1090409" y="5147944"/>
            <a:ext cx="408537" cy="5286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BFB90C-7245-4750-295E-AFBD722E21E9}"/>
              </a:ext>
            </a:extLst>
          </p:cNvPr>
          <p:cNvSpPr txBox="1"/>
          <p:nvPr/>
        </p:nvSpPr>
        <p:spPr>
          <a:xfrm>
            <a:off x="81799" y="5275228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Image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3EB698-4BD4-6F48-DE84-4F3F3CCC2BB2}"/>
              </a:ext>
            </a:extLst>
          </p:cNvPr>
          <p:cNvSpPr/>
          <p:nvPr/>
        </p:nvSpPr>
        <p:spPr>
          <a:xfrm>
            <a:off x="3806820" y="5175335"/>
            <a:ext cx="570419" cy="45561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8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DD4A192-9427-7BBF-5DDC-E9638CA97FAA}"/>
              </a:ext>
            </a:extLst>
          </p:cNvPr>
          <p:cNvSpPr/>
          <p:nvPr/>
        </p:nvSpPr>
        <p:spPr>
          <a:xfrm rot="9380637">
            <a:off x="433545" y="1046487"/>
            <a:ext cx="1733677" cy="1477364"/>
          </a:xfrm>
          <a:prstGeom prst="parallelogram">
            <a:avLst>
              <a:gd name="adj" fmla="val 4444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ADB60-9043-C721-BF0C-5DEE84725535}"/>
              </a:ext>
            </a:extLst>
          </p:cNvPr>
          <p:cNvGrpSpPr/>
          <p:nvPr/>
        </p:nvGrpSpPr>
        <p:grpSpPr>
          <a:xfrm>
            <a:off x="2879903" y="1054736"/>
            <a:ext cx="730204" cy="2766598"/>
            <a:chOff x="2146025" y="2492896"/>
            <a:chExt cx="730204" cy="20882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BF38647-EE6C-9CD7-C4C1-6F14CA63949A}"/>
                </a:ext>
              </a:extLst>
            </p:cNvPr>
            <p:cNvSpPr/>
            <p:nvPr/>
          </p:nvSpPr>
          <p:spPr>
            <a:xfrm>
              <a:off x="2156149" y="3861048"/>
              <a:ext cx="720080" cy="7200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9D252C7-AC3F-0DAF-295D-3F0DA7D12191}"/>
                </a:ext>
              </a:extLst>
            </p:cNvPr>
            <p:cNvSpPr/>
            <p:nvPr/>
          </p:nvSpPr>
          <p:spPr>
            <a:xfrm>
              <a:off x="2146025" y="2492896"/>
              <a:ext cx="720080" cy="7200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2BB682-A376-0F75-0720-F84D2E8152B5}"/>
              </a:ext>
            </a:extLst>
          </p:cNvPr>
          <p:cNvCxnSpPr>
            <a:cxnSpLocks/>
          </p:cNvCxnSpPr>
          <p:nvPr/>
        </p:nvCxnSpPr>
        <p:spPr>
          <a:xfrm flipH="1">
            <a:off x="3234881" y="1289420"/>
            <a:ext cx="10124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39C7A8-2501-8051-51D3-B4392BC2B820}"/>
              </a:ext>
            </a:extLst>
          </p:cNvPr>
          <p:cNvGrpSpPr/>
          <p:nvPr/>
        </p:nvGrpSpPr>
        <p:grpSpPr>
          <a:xfrm rot="21126898">
            <a:off x="5267127" y="1867666"/>
            <a:ext cx="1584176" cy="2922023"/>
            <a:chOff x="5580112" y="1967988"/>
            <a:chExt cx="1584176" cy="29220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146E2BC-4D2A-F6F9-833D-5FE820357D45}"/>
                </a:ext>
              </a:extLst>
            </p:cNvPr>
            <p:cNvGrpSpPr/>
            <p:nvPr/>
          </p:nvGrpSpPr>
          <p:grpSpPr>
            <a:xfrm rot="2096945">
              <a:off x="6087491" y="1967988"/>
              <a:ext cx="730204" cy="2922023"/>
              <a:chOff x="5364088" y="1988840"/>
              <a:chExt cx="730204" cy="208823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C40A719-979F-65E6-86C2-42504BFAE0FB}"/>
                  </a:ext>
                </a:extLst>
              </p:cNvPr>
              <p:cNvSpPr/>
              <p:nvPr/>
            </p:nvSpPr>
            <p:spPr>
              <a:xfrm>
                <a:off x="5374212" y="3356992"/>
                <a:ext cx="720080" cy="72008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259A351-C295-321C-4F3D-EF03B5A11816}"/>
                  </a:ext>
                </a:extLst>
              </p:cNvPr>
              <p:cNvSpPr/>
              <p:nvPr/>
            </p:nvSpPr>
            <p:spPr>
              <a:xfrm>
                <a:off x="5364088" y="1988840"/>
                <a:ext cx="720080" cy="72008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DD8D88-9385-4353-B63D-563EB876F9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0112" y="2466191"/>
              <a:ext cx="1584176" cy="2088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F26919-02E8-81CE-2BF7-9D43356DACB0}"/>
              </a:ext>
            </a:extLst>
          </p:cNvPr>
          <p:cNvCxnSpPr>
            <a:cxnSpLocks/>
          </p:cNvCxnSpPr>
          <p:nvPr/>
        </p:nvCxnSpPr>
        <p:spPr>
          <a:xfrm>
            <a:off x="6059215" y="2213469"/>
            <a:ext cx="80392" cy="2240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6A374B-2C40-1BDE-CF00-93038FDCBFBB}"/>
              </a:ext>
            </a:extLst>
          </p:cNvPr>
          <p:cNvCxnSpPr>
            <a:cxnSpLocks/>
          </p:cNvCxnSpPr>
          <p:nvPr/>
        </p:nvCxnSpPr>
        <p:spPr>
          <a:xfrm flipH="1">
            <a:off x="2737746" y="2098282"/>
            <a:ext cx="982323" cy="646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167140B-3C15-4393-6F84-1C894AB59CCF}"/>
              </a:ext>
            </a:extLst>
          </p:cNvPr>
          <p:cNvSpPr txBox="1"/>
          <p:nvPr/>
        </p:nvSpPr>
        <p:spPr>
          <a:xfrm>
            <a:off x="7361837" y="3602577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Undeflected</a:t>
            </a:r>
          </a:p>
          <a:p>
            <a:r>
              <a:rPr lang="en-GB" dirty="0"/>
              <a:t>ray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77CB81-9937-9623-5D60-C7801EB45552}"/>
              </a:ext>
            </a:extLst>
          </p:cNvPr>
          <p:cNvSpPr txBox="1"/>
          <p:nvPr/>
        </p:nvSpPr>
        <p:spPr>
          <a:xfrm>
            <a:off x="586574" y="284599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 plane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4468901-3EB5-1FAA-4CF3-29864B26B222}"/>
              </a:ext>
            </a:extLst>
          </p:cNvPr>
          <p:cNvSpPr/>
          <p:nvPr/>
        </p:nvSpPr>
        <p:spPr>
          <a:xfrm rot="1767704">
            <a:off x="6893469" y="5205299"/>
            <a:ext cx="626839" cy="3956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A9CD16-8FED-59D6-6934-681A606A855F}"/>
              </a:ext>
            </a:extLst>
          </p:cNvPr>
          <p:cNvSpPr txBox="1"/>
          <p:nvPr/>
        </p:nvSpPr>
        <p:spPr>
          <a:xfrm>
            <a:off x="4283968" y="223624"/>
            <a:ext cx="5220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Example with polarization</a:t>
            </a:r>
            <a:br>
              <a:rPr lang="en-GB" dirty="0"/>
            </a:br>
            <a:r>
              <a:rPr lang="en-GB" dirty="0"/>
              <a:t>lensing though the centre of two shear fields</a:t>
            </a:r>
            <a:br>
              <a:rPr lang="en-GB" dirty="0"/>
            </a:br>
            <a:endParaRPr lang="en-GB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F086FAE-BC52-2ADF-ECD6-D79BE2EFD8B1}"/>
              </a:ext>
            </a:extLst>
          </p:cNvPr>
          <p:cNvSpPr/>
          <p:nvPr/>
        </p:nvSpPr>
        <p:spPr>
          <a:xfrm rot="1034608">
            <a:off x="1142406" y="2677574"/>
            <a:ext cx="6405198" cy="180265"/>
          </a:xfrm>
          <a:prstGeom prst="rightArrow">
            <a:avLst>
              <a:gd name="adj1" fmla="val 69305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2" name="Arrow: Up-Down 51">
            <a:extLst>
              <a:ext uri="{FF2B5EF4-FFF2-40B4-BE49-F238E27FC236}">
                <a16:creationId xmlns:a16="http://schemas.microsoft.com/office/drawing/2014/main" id="{4A24AC3E-5D5F-C8FF-EC03-F058E2E0A075}"/>
              </a:ext>
            </a:extLst>
          </p:cNvPr>
          <p:cNvSpPr/>
          <p:nvPr/>
        </p:nvSpPr>
        <p:spPr>
          <a:xfrm>
            <a:off x="1233163" y="1503677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rrow: Up-Down 53">
            <a:extLst>
              <a:ext uri="{FF2B5EF4-FFF2-40B4-BE49-F238E27FC236}">
                <a16:creationId xmlns:a16="http://schemas.microsoft.com/office/drawing/2014/main" id="{E8FAC914-2848-342E-BF88-D8ABF9B74FFE}"/>
              </a:ext>
            </a:extLst>
          </p:cNvPr>
          <p:cNvSpPr/>
          <p:nvPr/>
        </p:nvSpPr>
        <p:spPr>
          <a:xfrm>
            <a:off x="7145377" y="3312603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B4859E77-3321-81DA-6EEA-3059563C5FAE}"/>
              </a:ext>
            </a:extLst>
          </p:cNvPr>
          <p:cNvSpPr/>
          <p:nvPr/>
        </p:nvSpPr>
        <p:spPr>
          <a:xfrm rot="987186">
            <a:off x="4015851" y="2695481"/>
            <a:ext cx="978408" cy="25166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Up-Down 52">
            <a:extLst>
              <a:ext uri="{FF2B5EF4-FFF2-40B4-BE49-F238E27FC236}">
                <a16:creationId xmlns:a16="http://schemas.microsoft.com/office/drawing/2014/main" id="{183DD3BC-822F-E42F-7713-FA411A287966}"/>
              </a:ext>
            </a:extLst>
          </p:cNvPr>
          <p:cNvSpPr/>
          <p:nvPr/>
        </p:nvSpPr>
        <p:spPr>
          <a:xfrm>
            <a:off x="4030751" y="2393273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6A77F0-F0B4-45AF-BC7A-FDBFD593D2A1}"/>
              </a:ext>
            </a:extLst>
          </p:cNvPr>
          <p:cNvCxnSpPr>
            <a:cxnSpLocks/>
          </p:cNvCxnSpPr>
          <p:nvPr/>
        </p:nvCxnSpPr>
        <p:spPr>
          <a:xfrm flipH="1">
            <a:off x="5523444" y="3062621"/>
            <a:ext cx="982323" cy="646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69236A9-208C-6CED-5359-DA4B5E117DDB}"/>
              </a:ext>
            </a:extLst>
          </p:cNvPr>
          <p:cNvSpPr/>
          <p:nvPr/>
        </p:nvSpPr>
        <p:spPr>
          <a:xfrm>
            <a:off x="1090409" y="5147944"/>
            <a:ext cx="408537" cy="5286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66139A5B-BD55-E9F4-C0FD-651C43BF6C5A}"/>
              </a:ext>
            </a:extLst>
          </p:cNvPr>
          <p:cNvSpPr/>
          <p:nvPr/>
        </p:nvSpPr>
        <p:spPr>
          <a:xfrm>
            <a:off x="1234503" y="5939383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0BD1A3-2938-E4C8-5991-64D960681809}"/>
              </a:ext>
            </a:extLst>
          </p:cNvPr>
          <p:cNvSpPr txBox="1"/>
          <p:nvPr/>
        </p:nvSpPr>
        <p:spPr>
          <a:xfrm>
            <a:off x="81799" y="5275228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Image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03265E-F2AB-AA87-D6D0-C3AB5D6A5AEF}"/>
              </a:ext>
            </a:extLst>
          </p:cNvPr>
          <p:cNvSpPr/>
          <p:nvPr/>
        </p:nvSpPr>
        <p:spPr>
          <a:xfrm>
            <a:off x="3806820" y="5175335"/>
            <a:ext cx="570419" cy="45561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8D02F0-C73A-61D8-CF17-90A98552AB2D}"/>
              </a:ext>
            </a:extLst>
          </p:cNvPr>
          <p:cNvSpPr txBox="1"/>
          <p:nvPr/>
        </p:nvSpPr>
        <p:spPr>
          <a:xfrm>
            <a:off x="107504" y="6141492"/>
            <a:ext cx="47964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Polarization</a:t>
            </a:r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id="{BAD752DA-2EF0-5A27-2905-F1E9573A0A8C}"/>
              </a:ext>
            </a:extLst>
          </p:cNvPr>
          <p:cNvSpPr/>
          <p:nvPr/>
        </p:nvSpPr>
        <p:spPr>
          <a:xfrm>
            <a:off x="4045461" y="5942099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Up-Down 22">
            <a:extLst>
              <a:ext uri="{FF2B5EF4-FFF2-40B4-BE49-F238E27FC236}">
                <a16:creationId xmlns:a16="http://schemas.microsoft.com/office/drawing/2014/main" id="{D8611305-F06B-0BD5-C408-0D361E201D37}"/>
              </a:ext>
            </a:extLst>
          </p:cNvPr>
          <p:cNvSpPr/>
          <p:nvPr/>
        </p:nvSpPr>
        <p:spPr>
          <a:xfrm>
            <a:off x="7145374" y="5939382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547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DD4A192-9427-7BBF-5DDC-E9638CA97FAA}"/>
              </a:ext>
            </a:extLst>
          </p:cNvPr>
          <p:cNvSpPr/>
          <p:nvPr/>
        </p:nvSpPr>
        <p:spPr>
          <a:xfrm rot="9380637">
            <a:off x="433545" y="1046487"/>
            <a:ext cx="1733677" cy="1477364"/>
          </a:xfrm>
          <a:prstGeom prst="parallelogram">
            <a:avLst>
              <a:gd name="adj" fmla="val 4444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ADB60-9043-C721-BF0C-5DEE84725535}"/>
              </a:ext>
            </a:extLst>
          </p:cNvPr>
          <p:cNvGrpSpPr/>
          <p:nvPr/>
        </p:nvGrpSpPr>
        <p:grpSpPr>
          <a:xfrm>
            <a:off x="2879903" y="1054736"/>
            <a:ext cx="730204" cy="2766598"/>
            <a:chOff x="2146025" y="2492896"/>
            <a:chExt cx="730204" cy="20882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BF38647-EE6C-9CD7-C4C1-6F14CA63949A}"/>
                </a:ext>
              </a:extLst>
            </p:cNvPr>
            <p:cNvSpPr/>
            <p:nvPr/>
          </p:nvSpPr>
          <p:spPr>
            <a:xfrm>
              <a:off x="2156149" y="3861048"/>
              <a:ext cx="720080" cy="7200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9D252C7-AC3F-0DAF-295D-3F0DA7D12191}"/>
                </a:ext>
              </a:extLst>
            </p:cNvPr>
            <p:cNvSpPr/>
            <p:nvPr/>
          </p:nvSpPr>
          <p:spPr>
            <a:xfrm>
              <a:off x="2146025" y="2492896"/>
              <a:ext cx="720080" cy="7200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2BB682-A376-0F75-0720-F84D2E8152B5}"/>
              </a:ext>
            </a:extLst>
          </p:cNvPr>
          <p:cNvCxnSpPr>
            <a:cxnSpLocks/>
          </p:cNvCxnSpPr>
          <p:nvPr/>
        </p:nvCxnSpPr>
        <p:spPr>
          <a:xfrm flipH="1">
            <a:off x="3234881" y="1289420"/>
            <a:ext cx="10124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39C7A8-2501-8051-51D3-B4392BC2B820}"/>
              </a:ext>
            </a:extLst>
          </p:cNvPr>
          <p:cNvGrpSpPr/>
          <p:nvPr/>
        </p:nvGrpSpPr>
        <p:grpSpPr>
          <a:xfrm rot="21126898">
            <a:off x="5267127" y="1867666"/>
            <a:ext cx="1584176" cy="2922023"/>
            <a:chOff x="5580112" y="1967988"/>
            <a:chExt cx="1584176" cy="29220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146E2BC-4D2A-F6F9-833D-5FE820357D45}"/>
                </a:ext>
              </a:extLst>
            </p:cNvPr>
            <p:cNvGrpSpPr/>
            <p:nvPr/>
          </p:nvGrpSpPr>
          <p:grpSpPr>
            <a:xfrm rot="2096945">
              <a:off x="6087491" y="1967988"/>
              <a:ext cx="730204" cy="2922023"/>
              <a:chOff x="5364088" y="1988840"/>
              <a:chExt cx="730204" cy="208823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C40A719-979F-65E6-86C2-42504BFAE0FB}"/>
                  </a:ext>
                </a:extLst>
              </p:cNvPr>
              <p:cNvSpPr/>
              <p:nvPr/>
            </p:nvSpPr>
            <p:spPr>
              <a:xfrm>
                <a:off x="5374212" y="3356992"/>
                <a:ext cx="720080" cy="72008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259A351-C295-321C-4F3D-EF03B5A11816}"/>
                  </a:ext>
                </a:extLst>
              </p:cNvPr>
              <p:cNvSpPr/>
              <p:nvPr/>
            </p:nvSpPr>
            <p:spPr>
              <a:xfrm>
                <a:off x="5364088" y="1988840"/>
                <a:ext cx="720080" cy="72008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DD8D88-9385-4353-B63D-563EB876F9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0112" y="2466191"/>
              <a:ext cx="1584176" cy="2088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F26919-02E8-81CE-2BF7-9D43356DACB0}"/>
              </a:ext>
            </a:extLst>
          </p:cNvPr>
          <p:cNvCxnSpPr>
            <a:cxnSpLocks/>
          </p:cNvCxnSpPr>
          <p:nvPr/>
        </p:nvCxnSpPr>
        <p:spPr>
          <a:xfrm>
            <a:off x="6059215" y="2213469"/>
            <a:ext cx="80392" cy="2240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6A374B-2C40-1BDE-CF00-93038FDCBFBB}"/>
              </a:ext>
            </a:extLst>
          </p:cNvPr>
          <p:cNvCxnSpPr>
            <a:cxnSpLocks/>
          </p:cNvCxnSpPr>
          <p:nvPr/>
        </p:nvCxnSpPr>
        <p:spPr>
          <a:xfrm flipH="1">
            <a:off x="2737746" y="2098282"/>
            <a:ext cx="982323" cy="646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167140B-3C15-4393-6F84-1C894AB59CCF}"/>
              </a:ext>
            </a:extLst>
          </p:cNvPr>
          <p:cNvSpPr txBox="1"/>
          <p:nvPr/>
        </p:nvSpPr>
        <p:spPr>
          <a:xfrm>
            <a:off x="7361837" y="3602577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Undeflected</a:t>
            </a:r>
          </a:p>
          <a:p>
            <a:r>
              <a:rPr lang="en-GB" dirty="0"/>
              <a:t>ray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77CB81-9937-9623-5D60-C7801EB45552}"/>
              </a:ext>
            </a:extLst>
          </p:cNvPr>
          <p:cNvSpPr txBox="1"/>
          <p:nvPr/>
        </p:nvSpPr>
        <p:spPr>
          <a:xfrm>
            <a:off x="586574" y="284599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 plane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ADEC0BB-8B1C-10D7-10D8-324F193FC035}"/>
                  </a:ext>
                </a:extLst>
              </p:cNvPr>
              <p:cNvSpPr txBox="1"/>
              <p:nvPr/>
            </p:nvSpPr>
            <p:spPr>
              <a:xfrm>
                <a:off x="581413" y="5328487"/>
                <a:ext cx="77775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GB" dirty="0"/>
                  <a:t>Image rotation: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br>
                  <a:rPr lang="en-GB" dirty="0"/>
                </a:br>
                <a:r>
                  <a:rPr lang="en-GB" dirty="0"/>
                  <a:t>    Polarization rotation </a:t>
                </a:r>
                <a:r>
                  <a:rPr lang="en-GB" dirty="0" err="1"/>
                  <a:t>wrt</a:t>
                </a:r>
                <a:r>
                  <a:rPr lang="en-GB" dirty="0"/>
                  <a:t>. parallel transport: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[=0 for central photon]</a:t>
                </a: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ADEC0BB-8B1C-10D7-10D8-324F193FC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13" y="5328487"/>
                <a:ext cx="7777514" cy="646331"/>
              </a:xfrm>
              <a:prstGeom prst="rect">
                <a:avLst/>
              </a:prstGeom>
              <a:blipFill>
                <a:blip r:embed="rId2"/>
                <a:stretch>
                  <a:fillRect t="-1887" b="-19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0EA9CD16-8FED-59D6-6934-681A606A855F}"/>
              </a:ext>
            </a:extLst>
          </p:cNvPr>
          <p:cNvSpPr txBox="1"/>
          <p:nvPr/>
        </p:nvSpPr>
        <p:spPr>
          <a:xfrm>
            <a:off x="4283968" y="223624"/>
            <a:ext cx="5220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Example with polarization</a:t>
            </a:r>
            <a:br>
              <a:rPr lang="en-GB" dirty="0"/>
            </a:br>
            <a:r>
              <a:rPr lang="en-GB" dirty="0"/>
              <a:t>lensing though the centre of two shear fields</a:t>
            </a:r>
            <a:br>
              <a:rPr lang="en-GB" dirty="0"/>
            </a:br>
            <a:endParaRPr lang="en-GB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F086FAE-BC52-2ADF-ECD6-D79BE2EFD8B1}"/>
              </a:ext>
            </a:extLst>
          </p:cNvPr>
          <p:cNvSpPr/>
          <p:nvPr/>
        </p:nvSpPr>
        <p:spPr>
          <a:xfrm rot="1034608">
            <a:off x="1142406" y="2677574"/>
            <a:ext cx="6405198" cy="180265"/>
          </a:xfrm>
          <a:prstGeom prst="rightArrow">
            <a:avLst>
              <a:gd name="adj1" fmla="val 69305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2" name="Arrow: Up-Down 51">
            <a:extLst>
              <a:ext uri="{FF2B5EF4-FFF2-40B4-BE49-F238E27FC236}">
                <a16:creationId xmlns:a16="http://schemas.microsoft.com/office/drawing/2014/main" id="{4A24AC3E-5D5F-C8FF-EC03-F058E2E0A075}"/>
              </a:ext>
            </a:extLst>
          </p:cNvPr>
          <p:cNvSpPr/>
          <p:nvPr/>
        </p:nvSpPr>
        <p:spPr>
          <a:xfrm>
            <a:off x="1233163" y="1503677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rrow: Up-Down 53">
            <a:extLst>
              <a:ext uri="{FF2B5EF4-FFF2-40B4-BE49-F238E27FC236}">
                <a16:creationId xmlns:a16="http://schemas.microsoft.com/office/drawing/2014/main" id="{E8FAC914-2848-342E-BF88-D8ABF9B74FFE}"/>
              </a:ext>
            </a:extLst>
          </p:cNvPr>
          <p:cNvSpPr/>
          <p:nvPr/>
        </p:nvSpPr>
        <p:spPr>
          <a:xfrm>
            <a:off x="7145377" y="3312603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B4859E77-3321-81DA-6EEA-3059563C5FAE}"/>
              </a:ext>
            </a:extLst>
          </p:cNvPr>
          <p:cNvSpPr/>
          <p:nvPr/>
        </p:nvSpPr>
        <p:spPr>
          <a:xfrm rot="987186">
            <a:off x="4015851" y="2695481"/>
            <a:ext cx="978408" cy="25166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Up-Down 52">
            <a:extLst>
              <a:ext uri="{FF2B5EF4-FFF2-40B4-BE49-F238E27FC236}">
                <a16:creationId xmlns:a16="http://schemas.microsoft.com/office/drawing/2014/main" id="{183DD3BC-822F-E42F-7713-FA411A287966}"/>
              </a:ext>
            </a:extLst>
          </p:cNvPr>
          <p:cNvSpPr/>
          <p:nvPr/>
        </p:nvSpPr>
        <p:spPr>
          <a:xfrm>
            <a:off x="4030751" y="2393273"/>
            <a:ext cx="123031" cy="65934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6A77F0-F0B4-45AF-BC7A-FDBFD593D2A1}"/>
              </a:ext>
            </a:extLst>
          </p:cNvPr>
          <p:cNvCxnSpPr>
            <a:cxnSpLocks/>
          </p:cNvCxnSpPr>
          <p:nvPr/>
        </p:nvCxnSpPr>
        <p:spPr>
          <a:xfrm flipH="1">
            <a:off x="5523444" y="3062621"/>
            <a:ext cx="982323" cy="646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2BFCCC3-4DEE-2DD8-CE3B-F7C0BE8A996F}"/>
              </a:ext>
            </a:extLst>
          </p:cNvPr>
          <p:cNvSpPr txBox="1"/>
          <p:nvPr/>
        </p:nvSpPr>
        <p:spPr>
          <a:xfrm>
            <a:off x="1146222" y="6258766"/>
            <a:ext cx="6851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Exactly analogous with (non-birefringent) glass with spatially varying refractive index</a:t>
            </a:r>
          </a:p>
        </p:txBody>
      </p:sp>
    </p:spTree>
    <p:extLst>
      <p:ext uri="{BB962C8B-B14F-4D97-AF65-F5344CB8AC3E}">
        <p14:creationId xmlns:p14="http://schemas.microsoft.com/office/powerpoint/2010/main" val="2818303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accent2"/>
                </a:solidFill>
              </a:rPr>
              <a:t>Lensing of polarization: good approximation</a:t>
            </a:r>
            <a:endParaRPr lang="en-US" sz="28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4387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2400" dirty="0"/>
                  <a:t>Polarization not rotated w.r.t. parallel transport (vacuum is not birefringent,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sz="2400" dirty="0"/>
                  <a:t> negligible)</a:t>
                </a:r>
              </a:p>
              <a:p>
                <a:r>
                  <a:rPr lang="en-GB" sz="2400" dirty="0"/>
                  <a:t>Q and U Stokes parameters simply re-mapped by the same lensing deflection field, same as I (T)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144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963" t="-9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388" name="Line 4"/>
          <p:cNvSpPr>
            <a:spLocks noChangeShapeType="1"/>
          </p:cNvSpPr>
          <p:nvPr/>
        </p:nvSpPr>
        <p:spPr bwMode="auto">
          <a:xfrm>
            <a:off x="1692275" y="5084763"/>
            <a:ext cx="3587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89" name="Line 5"/>
          <p:cNvSpPr>
            <a:spLocks noChangeShapeType="1"/>
          </p:cNvSpPr>
          <p:nvPr/>
        </p:nvSpPr>
        <p:spPr bwMode="auto">
          <a:xfrm>
            <a:off x="2051050" y="4724400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0" name="Line 6"/>
          <p:cNvSpPr>
            <a:spLocks noChangeShapeType="1"/>
          </p:cNvSpPr>
          <p:nvPr/>
        </p:nvSpPr>
        <p:spPr bwMode="auto">
          <a:xfrm>
            <a:off x="2124075" y="4437063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>
            <a:off x="2268538" y="5157788"/>
            <a:ext cx="14287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2" name="Line 8"/>
          <p:cNvSpPr>
            <a:spLocks noChangeShapeType="1"/>
          </p:cNvSpPr>
          <p:nvPr/>
        </p:nvSpPr>
        <p:spPr bwMode="auto">
          <a:xfrm>
            <a:off x="2771775" y="4724400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3" name="AutoShape 9"/>
          <p:cNvSpPr>
            <a:spLocks noChangeArrowheads="1"/>
          </p:cNvSpPr>
          <p:nvPr/>
        </p:nvSpPr>
        <p:spPr bwMode="auto">
          <a:xfrm>
            <a:off x="3708400" y="4868863"/>
            <a:ext cx="1150938" cy="360362"/>
          </a:xfrm>
          <a:prstGeom prst="rightArrow">
            <a:avLst>
              <a:gd name="adj1" fmla="val 50000"/>
              <a:gd name="adj2" fmla="val 79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4394" name="Line 10"/>
          <p:cNvSpPr>
            <a:spLocks noChangeShapeType="1"/>
          </p:cNvSpPr>
          <p:nvPr/>
        </p:nvSpPr>
        <p:spPr bwMode="auto">
          <a:xfrm>
            <a:off x="5364163" y="5157788"/>
            <a:ext cx="3587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5" name="Line 11"/>
          <p:cNvSpPr>
            <a:spLocks noChangeShapeType="1"/>
          </p:cNvSpPr>
          <p:nvPr/>
        </p:nvSpPr>
        <p:spPr bwMode="auto">
          <a:xfrm>
            <a:off x="5651500" y="4508500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6" name="Line 12"/>
          <p:cNvSpPr>
            <a:spLocks noChangeShapeType="1"/>
          </p:cNvSpPr>
          <p:nvPr/>
        </p:nvSpPr>
        <p:spPr bwMode="auto">
          <a:xfrm>
            <a:off x="6084888" y="4437063"/>
            <a:ext cx="2873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7" name="Line 13"/>
          <p:cNvSpPr>
            <a:spLocks noChangeShapeType="1"/>
          </p:cNvSpPr>
          <p:nvPr/>
        </p:nvSpPr>
        <p:spPr bwMode="auto">
          <a:xfrm>
            <a:off x="6227763" y="5084763"/>
            <a:ext cx="14287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8" name="Line 14"/>
          <p:cNvSpPr>
            <a:spLocks noChangeShapeType="1"/>
          </p:cNvSpPr>
          <p:nvPr/>
        </p:nvSpPr>
        <p:spPr bwMode="auto">
          <a:xfrm>
            <a:off x="6588125" y="4724400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1671638" y="5897563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Last scattering</a:t>
            </a:r>
            <a:endParaRPr lang="en-US"/>
          </a:p>
        </p:txBody>
      </p:sp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5508625" y="5876925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Observed</a:t>
            </a:r>
            <a:endParaRPr lang="en-US"/>
          </a:p>
        </p:txBody>
      </p:sp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808038" y="402431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e.g.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9A760-850F-78CB-D477-528175E2E93A}"/>
              </a:ext>
            </a:extLst>
          </p:cNvPr>
          <p:cNvSpPr txBox="1"/>
          <p:nvPr/>
        </p:nvSpPr>
        <p:spPr>
          <a:xfrm>
            <a:off x="3421642" y="4501202"/>
            <a:ext cx="165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Deflection angle</a:t>
            </a:r>
          </a:p>
        </p:txBody>
      </p:sp>
    </p:spTree>
    <p:extLst>
      <p:ext uri="{BB962C8B-B14F-4D97-AF65-F5344CB8AC3E}">
        <p14:creationId xmlns:p14="http://schemas.microsoft.com/office/powerpoint/2010/main" val="3538514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4432614" cy="3461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844824"/>
            <a:ext cx="4213708" cy="32385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5661248"/>
            <a:ext cx="4814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 Negligible change to convergence spectrum</a:t>
            </a:r>
          </a:p>
          <a:p>
            <a:endParaRPr lang="en-GB" dirty="0"/>
          </a:p>
          <a:p>
            <a:r>
              <a:rPr lang="en-GB" dirty="0"/>
              <a:t>- Non-zero rotation spectrum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644391"/>
            <a:ext cx="2001772" cy="369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195634"/>
            <a:ext cx="768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Post-born effect on lensing convergence and (field) rotation power spectra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A09E90-0332-7D97-56C9-B8B31AEF2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819" y="1244397"/>
            <a:ext cx="4643252" cy="4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7082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143379</TotalTime>
  <Words>657</Words>
  <Application>Microsoft Office PowerPoint</Application>
  <PresentationFormat>On-screen Show (4:3)</PresentationFormat>
  <Paragraphs>137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Cambria Math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Lensing of polarization: good approximation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Lensing post-Born rotation (lens-lens coupling)</vt:lpstr>
      <vt:lpstr>PowerPoint Presentation</vt:lpstr>
      <vt:lpstr>PowerPoint Presentation</vt:lpstr>
      <vt:lpstr>Large Scale Structure</vt:lpstr>
      <vt:lpstr>Optimal rotation template</vt:lpstr>
      <vt:lpstr>True x Template</vt:lpstr>
      <vt:lpstr>Reconstruction x Template</vt:lpstr>
      <vt:lpstr>(Gaussian) Bias</vt:lpstr>
      <vt:lpstr>Gaussian biases</vt:lpstr>
      <vt:lpstr>PowerPoint Presentation</vt:lpstr>
      <vt:lpstr>Cross spectra forecasts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Antony Lewis</dc:creator>
  <cp:lastModifiedBy>Antony Lewis</cp:lastModifiedBy>
  <cp:revision>1306</cp:revision>
  <dcterms:created xsi:type="dcterms:W3CDTF">2004-11-25T09:35:39Z</dcterms:created>
  <dcterms:modified xsi:type="dcterms:W3CDTF">2024-07-11T20:57:14Z</dcterms:modified>
</cp:coreProperties>
</file>