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38" r:id="rId2"/>
    <p:sldId id="858" r:id="rId3"/>
    <p:sldId id="495" r:id="rId4"/>
    <p:sldId id="838" r:id="rId5"/>
    <p:sldId id="799" r:id="rId6"/>
    <p:sldId id="859" r:id="rId7"/>
    <p:sldId id="840" r:id="rId8"/>
    <p:sldId id="646" r:id="rId9"/>
    <p:sldId id="878" r:id="rId10"/>
    <p:sldId id="835" r:id="rId11"/>
    <p:sldId id="772" r:id="rId12"/>
    <p:sldId id="868" r:id="rId13"/>
    <p:sldId id="844" r:id="rId14"/>
    <p:sldId id="866" r:id="rId15"/>
    <p:sldId id="865" r:id="rId16"/>
    <p:sldId id="879" r:id="rId17"/>
    <p:sldId id="851" r:id="rId18"/>
    <p:sldId id="857" r:id="rId19"/>
    <p:sldId id="864" r:id="rId20"/>
    <p:sldId id="867" r:id="rId21"/>
    <p:sldId id="807" r:id="rId22"/>
    <p:sldId id="863" r:id="rId23"/>
    <p:sldId id="860" r:id="rId24"/>
    <p:sldId id="861" r:id="rId25"/>
    <p:sldId id="862" r:id="rId26"/>
    <p:sldId id="880" r:id="rId27"/>
    <p:sldId id="870" r:id="rId28"/>
    <p:sldId id="871" r:id="rId29"/>
    <p:sldId id="872" r:id="rId30"/>
    <p:sldId id="873" r:id="rId31"/>
    <p:sldId id="876" r:id="rId32"/>
    <p:sldId id="877" r:id="rId33"/>
    <p:sldId id="874" r:id="rId34"/>
    <p:sldId id="875" r:id="rId35"/>
    <p:sldId id="848" r:id="rId3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A12949-B4E8-4770-968A-B379A160A738}">
          <p14:sldIdLst>
            <p14:sldId id="638"/>
            <p14:sldId id="858"/>
            <p14:sldId id="495"/>
            <p14:sldId id="838"/>
            <p14:sldId id="799"/>
            <p14:sldId id="859"/>
            <p14:sldId id="840"/>
            <p14:sldId id="646"/>
            <p14:sldId id="878"/>
            <p14:sldId id="835"/>
            <p14:sldId id="772"/>
            <p14:sldId id="868"/>
            <p14:sldId id="844"/>
            <p14:sldId id="866"/>
            <p14:sldId id="865"/>
            <p14:sldId id="879"/>
            <p14:sldId id="851"/>
            <p14:sldId id="857"/>
            <p14:sldId id="864"/>
            <p14:sldId id="867"/>
            <p14:sldId id="807"/>
            <p14:sldId id="863"/>
            <p14:sldId id="860"/>
            <p14:sldId id="861"/>
            <p14:sldId id="862"/>
            <p14:sldId id="880"/>
            <p14:sldId id="870"/>
            <p14:sldId id="871"/>
            <p14:sldId id="872"/>
            <p14:sldId id="873"/>
            <p14:sldId id="876"/>
            <p14:sldId id="877"/>
            <p14:sldId id="874"/>
            <p14:sldId id="875"/>
            <p14:sldId id="8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y Lewis" initials="AL" lastIdx="1" clrIdx="0">
    <p:extLst>
      <p:ext uri="{19B8F6BF-5375-455C-9EA6-DF929625EA0E}">
        <p15:presenceInfo xmlns:p15="http://schemas.microsoft.com/office/powerpoint/2012/main" userId="S-1-5-21-75705773-993620836-2594085972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18448"/>
    <a:srgbClr val="D6A300"/>
    <a:srgbClr val="C9A79D"/>
    <a:srgbClr val="0000FF"/>
    <a:srgbClr val="339933"/>
    <a:srgbClr val="247AB5"/>
    <a:srgbClr val="9F9F9F"/>
    <a:srgbClr val="0E9E6E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6" autoAdjust="0"/>
    <p:restoredTop sz="95347" autoAdjust="0"/>
  </p:normalViewPr>
  <p:slideViewPr>
    <p:cSldViewPr>
      <p:cViewPr varScale="1">
        <p:scale>
          <a:sx n="88" d="100"/>
          <a:sy n="88" d="100"/>
        </p:scale>
        <p:origin x="84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26F658-2294-4ED3-B1DD-F8FD2C1D59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468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26F658-2294-4ED3-B1DD-F8FD2C1D59A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46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D87B4-3069-4787-8B7C-2EDA8725E5BF}" type="slidenum">
              <a:rPr lang="en-GB"/>
              <a:pPr/>
              <a:t>3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1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7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1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8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5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6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7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9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s://cosmologist.info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../media/media1.mp4"/><Relationship Id="rId7" Type="http://schemas.openxmlformats.org/officeDocument/2006/relationships/image" Target="../media/image47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1.emf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7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910.png"/><Relationship Id="rId7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4.emf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807.06209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0" Type="http://schemas.openxmlformats.org/officeDocument/2006/relationships/image" Target="../media/image9.emf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emf"/><Relationship Id="rId7" Type="http://schemas.openxmlformats.org/officeDocument/2006/relationships/image" Target="../media/image12.emf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3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60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emf"/><Relationship Id="rId7" Type="http://schemas.openxmlformats.org/officeDocument/2006/relationships/image" Target="../media/image3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0.emf"/><Relationship Id="rId10" Type="http://schemas.openxmlformats.org/officeDocument/2006/relationships/image" Target="../media/image32.emf"/><Relationship Id="rId4" Type="http://schemas.openxmlformats.org/officeDocument/2006/relationships/image" Target="../media/image29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D3E0F-DA75-491B-BADF-A038B233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163178"/>
            <a:ext cx="5293417" cy="3024336"/>
          </a:xfrm>
          <a:prstGeom prst="rect">
            <a:avLst/>
          </a:prstGeom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7860" y="1455018"/>
            <a:ext cx="2952328" cy="10795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/>
              <a:t>Antony Lewis</a:t>
            </a:r>
            <a:br>
              <a:rPr lang="en-US" sz="2000" dirty="0"/>
            </a:b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788024" y="1640004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hlink"/>
                </a:solidFill>
                <a:hlinkClick r:id="rId4"/>
              </a:rPr>
              <a:t>cosmologist.info</a:t>
            </a:r>
            <a:endParaRPr lang="en-GB" dirty="0">
              <a:solidFill>
                <a:schemeClr val="hlin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92BF7C-BB32-413E-BEAC-24CD67C8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500" y="349799"/>
            <a:ext cx="6347048" cy="242751"/>
          </a:xfrm>
        </p:spPr>
        <p:txBody>
          <a:bodyPr/>
          <a:lstStyle/>
          <a:p>
            <a:r>
              <a:rPr lang="en-GB" sz="2800" dirty="0"/>
              <a:t>Effects and uses of CMB lensing </a:t>
            </a:r>
            <a:endParaRPr lang="en-GB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FB7C9-3C06-4E6B-8E28-DA648C4AA6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3" y="4784933"/>
            <a:ext cx="1476760" cy="1297231"/>
          </a:xfrm>
          <a:prstGeom prst="rect">
            <a:avLst/>
          </a:prstGeom>
        </p:spPr>
      </p:pic>
      <p:pic>
        <p:nvPicPr>
          <p:cNvPr id="12" name="Picture 2" descr="STFC Logo">
            <a:extLst>
              <a:ext uri="{FF2B5EF4-FFF2-40B4-BE49-F238E27FC236}">
                <a16:creationId xmlns:a16="http://schemas.microsoft.com/office/drawing/2014/main" id="{55717ED4-6B28-4ECC-8E7C-2A047FB7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3" y="6187514"/>
            <a:ext cx="14287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C700AF-D8CB-4E6A-B206-5A027D8EA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242699"/>
            <a:ext cx="4997739" cy="25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63E0D0-1A30-49A4-91B3-E7024E507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3" y="1340768"/>
            <a:ext cx="8599393" cy="489654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36F19-DC8F-4405-B509-05B0A257A259}"/>
              </a:ext>
            </a:extLst>
          </p:cNvPr>
          <p:cNvSpPr txBox="1"/>
          <p:nvPr/>
        </p:nvSpPr>
        <p:spPr>
          <a:xfrm>
            <a:off x="2627784" y="26064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Map of the gradient-mode lensing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FFD3E-A667-4B05-96EA-FA4AAFDC77EC}"/>
              </a:ext>
            </a:extLst>
          </p:cNvPr>
          <p:cNvSpPr/>
          <p:nvPr/>
        </p:nvSpPr>
        <p:spPr>
          <a:xfrm>
            <a:off x="2555776" y="62998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08080"/>
                </a:solidFill>
                <a:latin typeface="Times New Roman" panose="02020603050405020304" pitchFamily="18" charset="0"/>
              </a:rPr>
              <a:t>Planck Lensing 2018 arXiv:1807.06210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8"/>
    </mc:Choice>
    <mc:Fallback xmlns="">
      <p:transition spd="slow" advTm="322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CF78A-3874-4117-B53E-5E56BEA0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7" y="1579200"/>
            <a:ext cx="4738199" cy="3656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D5214-1B35-4DF4-839C-31A3798C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11192"/>
            <a:ext cx="4427984" cy="33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AB82C64-A9C3-4839-B5D4-456DAF4E9414}"/>
              </a:ext>
            </a:extLst>
          </p:cNvPr>
          <p:cNvSpPr txBox="1"/>
          <p:nvPr/>
        </p:nvSpPr>
        <p:spPr>
          <a:xfrm>
            <a:off x="7983569" y="5564392"/>
            <a:ext cx="1008112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79C60-6079-41F7-B49B-690D65957350}"/>
              </a:ext>
            </a:extLst>
          </p:cNvPr>
          <p:cNvSpPr txBox="1"/>
          <p:nvPr/>
        </p:nvSpPr>
        <p:spPr>
          <a:xfrm>
            <a:off x="6630615" y="5589240"/>
            <a:ext cx="461665" cy="2383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49432-7AB4-473F-BA94-4E96D368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3672618" cy="235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8A04E-3A40-4E52-AE01-4EC063EE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030424"/>
            <a:ext cx="4923737" cy="4797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337593-563A-453B-AEF0-94F2CDD628F7}"/>
                  </a:ext>
                </a:extLst>
              </p:cNvPr>
              <p:cNvSpPr txBox="1"/>
              <p:nvPr/>
            </p:nvSpPr>
            <p:spPr>
              <a:xfrm>
                <a:off x="395536" y="404664"/>
                <a:ext cx="8182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Lensing reconstruction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dirty="0"/>
                  <a:t>tightly constrains lensing smoothing on CMB spectra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337593-563A-453B-AEF0-94F2CDD62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4664"/>
                <a:ext cx="8182048" cy="369332"/>
              </a:xfrm>
              <a:prstGeom prst="rect">
                <a:avLst/>
              </a:prstGeom>
              <a:blipFill>
                <a:blip r:embed="rId4"/>
                <a:stretch>
                  <a:fillRect l="-67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551897-96ED-453B-AE2F-73ACE1337782}"/>
                  </a:ext>
                </a:extLst>
              </p:cNvPr>
              <p:cNvSpPr txBox="1"/>
              <p:nvPr/>
            </p:nvSpPr>
            <p:spPr>
              <a:xfrm>
                <a:off x="780671" y="6021288"/>
                <a:ext cx="80714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algn="ctr"/>
                <a:r>
                  <a:rPr lang="en-GB" dirty="0"/>
                  <a:t>constrained (almost) independently of late-time physics, e.g. dark energy/MG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551897-96ED-453B-AE2F-73ACE133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71" y="6021288"/>
                <a:ext cx="8071440" cy="646331"/>
              </a:xfrm>
              <a:prstGeom prst="rect">
                <a:avLst/>
              </a:prstGeom>
              <a:blipFill>
                <a:blip r:embed="rId5"/>
                <a:stretch>
                  <a:fillRect r="-7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D5ABE2-46CF-4005-94B5-085730B6121A}"/>
                  </a:ext>
                </a:extLst>
              </p:cNvPr>
              <p:cNvSpPr txBox="1"/>
              <p:nvPr/>
            </p:nvSpPr>
            <p:spPr>
              <a:xfrm>
                <a:off x="6376863" y="1558232"/>
                <a:ext cx="2614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Early-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GB" dirty="0"/>
                  <a:t>constraints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D5ABE2-46CF-4005-94B5-085730B6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863" y="1558232"/>
                <a:ext cx="2614818" cy="369332"/>
              </a:xfrm>
              <a:prstGeom prst="rect">
                <a:avLst/>
              </a:prstGeom>
              <a:blipFill>
                <a:blip r:embed="rId6"/>
                <a:stretch>
                  <a:fillRect l="-1865" t="-10000" r="-1865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AFA7435-18A7-41E7-B409-1D688D1537FA}"/>
              </a:ext>
            </a:extLst>
          </p:cNvPr>
          <p:cNvSpPr txBox="1"/>
          <p:nvPr/>
        </p:nvSpPr>
        <p:spPr>
          <a:xfrm>
            <a:off x="467544" y="450912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Thanks: Pablo Lemos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53823-68F9-493C-A609-9538FB88596D}"/>
              </a:ext>
            </a:extLst>
          </p:cNvPr>
          <p:cNvSpPr txBox="1"/>
          <p:nvPr/>
        </p:nvSpPr>
        <p:spPr>
          <a:xfrm>
            <a:off x="835911" y="1326882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Lensing well-measured </a:t>
            </a:r>
            <a:br>
              <a:rPr lang="en-GB" dirty="0"/>
            </a:br>
            <a:r>
              <a:rPr lang="en-GB" dirty="0"/>
              <a:t>independently of theory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811A4F-30A7-486B-B4AC-D0322DD5A423}"/>
              </a:ext>
            </a:extLst>
          </p:cNvPr>
          <p:cNvSpPr txBox="1"/>
          <p:nvPr/>
        </p:nvSpPr>
        <p:spPr>
          <a:xfrm>
            <a:off x="3842794" y="67142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(or delens)</a:t>
            </a:r>
          </a:p>
        </p:txBody>
      </p:sp>
    </p:spTree>
    <p:extLst>
      <p:ext uri="{BB962C8B-B14F-4D97-AF65-F5344CB8AC3E}">
        <p14:creationId xmlns:p14="http://schemas.microsoft.com/office/powerpoint/2010/main" val="3972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7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A6BF-11F4-4C32-8E96-40790989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solidFill>
                  <a:schemeClr val="accent2"/>
                </a:solidFill>
              </a:rPr>
              <a:t>PR4 (NPIPE) Planck reanalysis</a:t>
            </a:r>
            <a:br>
              <a:rPr lang="en-GB" sz="4000" dirty="0"/>
            </a:b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NPIPE: 2007.04997 (Planck, Reijo Keskitalo et al.)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81A4B-AF75-4E65-B727-62C9A362B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730156"/>
            <a:ext cx="8003232" cy="1612776"/>
          </a:xfrm>
        </p:spPr>
        <p:txBody>
          <a:bodyPr/>
          <a:lstStyle/>
          <a:p>
            <a:r>
              <a:rPr lang="en-GB" sz="2400" dirty="0"/>
              <a:t>8% more data from repointing manoeuvres</a:t>
            </a:r>
          </a:p>
          <a:p>
            <a:r>
              <a:rPr lang="en-GB" sz="2400" dirty="0"/>
              <a:t>Processing improvements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37145-76D0-4B00-B7D8-13CB4CA59638}"/>
              </a:ext>
            </a:extLst>
          </p:cNvPr>
          <p:cNvSpPr txBox="1"/>
          <p:nvPr/>
        </p:nvSpPr>
        <p:spPr>
          <a:xfrm>
            <a:off x="2267744" y="2881267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(slightly) lower noise and lower systematics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8C61DF-ABA6-4DC2-B2EA-971886EA3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2870758"/>
            <a:ext cx="381000" cy="55016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6E912-F638-4DC2-A186-DD822D4CA374}"/>
              </a:ext>
            </a:extLst>
          </p:cNvPr>
          <p:cNvSpPr/>
          <p:nvPr/>
        </p:nvSpPr>
        <p:spPr>
          <a:xfrm>
            <a:off x="1403648" y="357756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i="1" dirty="0"/>
              <a:t> + new sets of detector-split (A/B) maps for power cross-spectra rather than half-mission; more sims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0BF3D-C46D-4B68-A092-606A26EA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202010"/>
            <a:ext cx="2723230" cy="2655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ADA66-8164-46F3-95F4-598CC8335724}"/>
              </a:ext>
            </a:extLst>
          </p:cNvPr>
          <p:cNvSpPr txBox="1"/>
          <p:nvPr/>
        </p:nvSpPr>
        <p:spPr>
          <a:xfrm>
            <a:off x="2051720" y="486916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Lensing smoothing</a:t>
            </a:r>
            <a:br>
              <a:rPr lang="en-GB" dirty="0"/>
            </a:br>
            <a:r>
              <a:rPr lang="en-GB" dirty="0"/>
              <a:t>from CMB spectra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FA39D-45CE-4C5E-963A-6DC55F7E3E7B}"/>
              </a:ext>
            </a:extLst>
          </p:cNvPr>
          <p:cNvSpPr txBox="1"/>
          <p:nvPr/>
        </p:nvSpPr>
        <p:spPr>
          <a:xfrm>
            <a:off x="2077244" y="5502963"/>
            <a:ext cx="2209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Rosenberg, Gratton, Efstathiou </a:t>
            </a:r>
            <a:br>
              <a:rPr lang="en-GB" sz="1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</a:rPr>
              <a:t>arXiv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: 2205.10869</a:t>
            </a:r>
          </a:p>
        </p:txBody>
      </p:sp>
    </p:spTree>
    <p:extLst>
      <p:ext uri="{BB962C8B-B14F-4D97-AF65-F5344CB8AC3E}">
        <p14:creationId xmlns:p14="http://schemas.microsoft.com/office/powerpoint/2010/main" val="25067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9"/>
    </mc:Choice>
    <mc:Fallback xmlns="">
      <p:transition spd="slow" advTm="4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64F9-6426-4100-B39B-FCB89681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PR4 lensing reanalysis</a:t>
            </a:r>
            <a:br>
              <a:rPr lang="en-GB" sz="2800" dirty="0">
                <a:solidFill>
                  <a:schemeClr val="accent2"/>
                </a:solidFill>
              </a:rPr>
            </a:b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Carron, Mirmelstein, Lewis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4958BE-D7D9-4238-B891-9F7D47CF2D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347" y="1228321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Optimal joint T/P and anisotropic noise filtering for lensing reconstruction (10% combined error improvement)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“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sz="1800" dirty="0"/>
                  <a:t>-filtering” optimized weighting for power spectrum estimator</a:t>
                </a:r>
                <a:br>
                  <a:rPr lang="en-GB" sz="1800" dirty="0"/>
                </a:br>
                <a:r>
                  <a:rPr lang="en-GB" sz="1800" dirty="0"/>
                  <a:t>(7% improvements at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∼30</m:t>
                    </m:r>
                  </m:oMath>
                </a14:m>
                <a:r>
                  <a:rPr lang="en-GB" sz="1800" dirty="0"/>
                  <a:t>)</a:t>
                </a:r>
                <a:br>
                  <a:rPr lang="en-GB" sz="1800" dirty="0"/>
                </a:br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</a:rPr>
                  <a:t>Mirmelstein, Carron, Lewis 1909.02653</a:t>
                </a:r>
              </a:p>
              <a:p>
                <a:endParaRPr lang="en-GB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GB" sz="1600" dirty="0"/>
                  <a:t>More simulations (600) for debiasing</a:t>
                </a: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4958BE-D7D9-4238-B891-9F7D47CF2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347" y="1228321"/>
                <a:ext cx="8229600" cy="4525963"/>
              </a:xfrm>
              <a:blipFill>
                <a:blip r:embed="rId2"/>
                <a:stretch>
                  <a:fillRect l="-519" t="-6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6420195-6C13-49EC-BC36-D9BF735F0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61048"/>
            <a:ext cx="4696842" cy="2797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2AC9C-F717-4A75-AB8F-BEF91CD7CB97}"/>
              </a:ext>
            </a:extLst>
          </p:cNvPr>
          <p:cNvSpPr txBox="1"/>
          <p:nvPr/>
        </p:nvSpPr>
        <p:spPr>
          <a:xfrm>
            <a:off x="2843808" y="3861048"/>
            <a:ext cx="369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Quasi-local lensing </a:t>
            </a:r>
          </a:p>
          <a:p>
            <a:r>
              <a:rPr lang="en-GB" sz="1200" dirty="0"/>
              <a:t>reconstruction noise map</a:t>
            </a:r>
          </a:p>
        </p:txBody>
      </p:sp>
    </p:spTree>
    <p:extLst>
      <p:ext uri="{BB962C8B-B14F-4D97-AF65-F5344CB8AC3E}">
        <p14:creationId xmlns:p14="http://schemas.microsoft.com/office/powerpoint/2010/main" val="320634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BEE85F-6451-4BBC-A36E-74514C6A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7632848" cy="3924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191D8-5E62-43D9-9C8B-3A79AF11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600" y="4261471"/>
            <a:ext cx="3523600" cy="2628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865F-5FD2-41D2-BE7D-AEF7E8726EF7}"/>
              </a:ext>
            </a:extLst>
          </p:cNvPr>
          <p:cNvSpPr txBox="1"/>
          <p:nvPr/>
        </p:nvSpPr>
        <p:spPr>
          <a:xfrm>
            <a:off x="1259632" y="52065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Errors improved by 10-20%</a:t>
            </a:r>
          </a:p>
        </p:txBody>
      </p:sp>
    </p:spTree>
    <p:extLst>
      <p:ext uri="{BB962C8B-B14F-4D97-AF65-F5344CB8AC3E}">
        <p14:creationId xmlns:p14="http://schemas.microsoft.com/office/powerpoint/2010/main" val="237343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A449A-7E70-4DA2-8E70-892D0EC6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7" y="1628800"/>
            <a:ext cx="4427984" cy="2997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FF4B9-3845-487D-AB22-E337DB2278F6}"/>
              </a:ext>
            </a:extLst>
          </p:cNvPr>
          <p:cNvSpPr txBox="1"/>
          <p:nvPr/>
        </p:nvSpPr>
        <p:spPr>
          <a:xfrm>
            <a:off x="683568" y="1196752"/>
            <a:ext cx="357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Lensing rotation (curl) – null test for Planck</a:t>
            </a:r>
          </a:p>
          <a:p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3F129-11A0-4917-A9C0-247D531A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97" y="1628800"/>
            <a:ext cx="4248472" cy="3112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7AFA2E-F649-4495-B60C-008EFA031EE9}"/>
              </a:ext>
            </a:extLst>
          </p:cNvPr>
          <p:cNvSpPr txBox="1"/>
          <p:nvPr/>
        </p:nvSpPr>
        <p:spPr>
          <a:xfrm>
            <a:off x="5076056" y="1221282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Low Multipoles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6DC1FA-5815-4C82-BF95-4DC6F79B9575}"/>
                  </a:ext>
                </a:extLst>
              </p:cNvPr>
              <p:cNvSpPr txBox="1"/>
              <p:nvPr/>
            </p:nvSpPr>
            <p:spPr>
              <a:xfrm>
                <a:off x="2411760" y="4509120"/>
                <a:ext cx="3556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6DC1FA-5815-4C82-BF95-4DC6F79B9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509120"/>
                <a:ext cx="35561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C2BD2B2-899D-4104-869E-7F6CCAADADDD}"/>
              </a:ext>
            </a:extLst>
          </p:cNvPr>
          <p:cNvSpPr txBox="1"/>
          <p:nvPr/>
        </p:nvSpPr>
        <p:spPr>
          <a:xfrm>
            <a:off x="3275856" y="42673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Possible anomalies revisited</a:t>
            </a:r>
          </a:p>
        </p:txBody>
      </p:sp>
    </p:spTree>
    <p:extLst>
      <p:ext uri="{BB962C8B-B14F-4D97-AF65-F5344CB8AC3E}">
        <p14:creationId xmlns:p14="http://schemas.microsoft.com/office/powerpoint/2010/main" val="299482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ensonly_lenspriors_BAOcol">
            <a:hlinkClick r:id="" action="ppaction://media"/>
            <a:extLst>
              <a:ext uri="{FF2B5EF4-FFF2-40B4-BE49-F238E27FC236}">
                <a16:creationId xmlns:a16="http://schemas.microsoft.com/office/drawing/2014/main" id="{F0EB0452-9EE1-4635-A851-B940BDDB2D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70" y="60885"/>
            <a:ext cx="8533378" cy="6400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B57069-9909-41EF-9B61-68F72E70A676}"/>
              </a:ext>
            </a:extLst>
          </p:cNvPr>
          <p:cNvSpPr txBox="1"/>
          <p:nvPr/>
        </p:nvSpPr>
        <p:spPr>
          <a:xfrm>
            <a:off x="4139952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41D33-1CB9-4681-A5AB-94D687D2820E}"/>
              </a:ext>
            </a:extLst>
          </p:cNvPr>
          <p:cNvSpPr txBox="1"/>
          <p:nvPr/>
        </p:nvSpPr>
        <p:spPr>
          <a:xfrm>
            <a:off x="7596336" y="39635"/>
            <a:ext cx="1392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gradFill>
                  <a:gsLst>
                    <a:gs pos="0">
                      <a:srgbClr val="00B050"/>
                    </a:gs>
                    <a:gs pos="0">
                      <a:srgbClr val="FFC000"/>
                    </a:gs>
                    <a:gs pos="31000">
                      <a:srgbClr val="00B050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rPr>
              <a:t>lensing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350FF3-BD5B-4276-BF60-C1EC7A27CCF8}"/>
                  </a:ext>
                </a:extLst>
              </p:cNvPr>
              <p:cNvSpPr/>
              <p:nvPr/>
            </p:nvSpPr>
            <p:spPr>
              <a:xfrm>
                <a:off x="251520" y="-32708"/>
                <a:ext cx="16482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sz="1200" dirty="0"/>
                  <a:t> (lensing priors)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350FF3-BD5B-4276-BF60-C1EC7A27C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-32708"/>
                <a:ext cx="1648208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EA4172-ACFC-4DB0-9E92-0C73FF646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76" y="980728"/>
            <a:ext cx="982552" cy="53012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/>
              <p:nvPr/>
            </p:nvSpPr>
            <p:spPr>
              <a:xfrm>
                <a:off x="5940152" y="6427783"/>
                <a:ext cx="3331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BAO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0.51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=0.51)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6427783"/>
                <a:ext cx="3331105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2D17A00-50AF-4033-B310-DD48C5F7235A}"/>
              </a:ext>
            </a:extLst>
          </p:cNvPr>
          <p:cNvSpPr/>
          <p:nvPr/>
        </p:nvSpPr>
        <p:spPr>
          <a:xfrm>
            <a:off x="7612592" y="279422"/>
            <a:ext cx="19797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2018 </a:t>
            </a:r>
            <a:r>
              <a:rPr lang="en-GB" sz="1100" dirty="0" err="1"/>
              <a:t>TTTEEE+lowE</a:t>
            </a: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1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9"/>
    </mc:Choice>
    <mc:Fallback xmlns="">
      <p:transition spd="slow" advTm="12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15528" x="2198688" y="5367338"/>
          <p14:tracePt t="15552" x="2195513" y="5364163"/>
          <p14:tracePt t="15569" x="2190750" y="5364163"/>
          <p14:tracePt t="15584" x="2187575" y="5364163"/>
          <p14:tracePt t="15592" x="2179638" y="5364163"/>
          <p14:tracePt t="15612" x="2173288" y="5375275"/>
          <p14:tracePt t="15621" x="2173288" y="5378450"/>
          <p14:tracePt t="15630" x="2168525" y="5389563"/>
          <p14:tracePt t="15642" x="2162175" y="5405438"/>
          <p14:tracePt t="15651" x="2154238" y="5416550"/>
          <p14:tracePt t="15658" x="2149475" y="5427663"/>
          <p14:tracePt t="15673" x="2149475" y="5446713"/>
          <p14:tracePt t="15689" x="2146300" y="5486400"/>
          <p14:tracePt t="15704" x="2146300" y="5499100"/>
          <p14:tracePt t="15718" x="2154238" y="5527675"/>
          <p14:tracePt t="15737" x="2168525" y="5568950"/>
          <p14:tracePt t="15747" x="2176463" y="5584825"/>
          <p14:tracePt t="15753" x="2190750" y="5603875"/>
          <p14:tracePt t="15767" x="2195513" y="5610225"/>
          <p14:tracePt t="15772" x="2209800" y="5621338"/>
          <p14:tracePt t="15779" x="2220913" y="5629275"/>
          <p14:tracePt t="15785" x="2228850" y="5632450"/>
          <p14:tracePt t="15802" x="2243138" y="5640388"/>
          <p14:tracePt t="15812" x="2247900" y="5640388"/>
          <p14:tracePt t="15830" x="2251075" y="5640388"/>
          <p14:tracePt t="15837" x="2251075" y="5645150"/>
          <p14:tracePt t="15842" x="2259013" y="5645150"/>
          <p14:tracePt t="15871" x="2278063" y="5645150"/>
          <p14:tracePt t="15884" x="2303463" y="5640388"/>
          <p14:tracePt t="15905" x="2333625" y="5637213"/>
          <p14:tracePt t="15917" x="2344738" y="5632450"/>
          <p14:tracePt t="15935" x="2344738" y="5629275"/>
          <p14:tracePt t="15946" x="2352675" y="5626100"/>
          <p14:tracePt t="15982" x="2363788" y="5535613"/>
          <p14:tracePt t="16012" x="2352675" y="5461000"/>
          <p14:tracePt t="16025" x="2341563" y="5434013"/>
          <p14:tracePt t="16047" x="2319338" y="5364163"/>
          <p14:tracePt t="16060" x="2289175" y="5300663"/>
          <p14:tracePt t="16071" x="2273300" y="5265738"/>
          <p14:tracePt t="16079" x="2259013" y="5232400"/>
          <p14:tracePt t="16087" x="2239963" y="5199063"/>
          <p14:tracePt t="16101" x="2206625" y="5141913"/>
          <p14:tracePt t="16111" x="2190750" y="5119688"/>
          <p14:tracePt t="16118" x="2184400" y="5108575"/>
          <p14:tracePt t="16133" x="2157413" y="5086350"/>
          <p14:tracePt t="16146" x="2149475" y="5083175"/>
          <p14:tracePt t="16164" x="2120900" y="5078413"/>
          <p14:tracePt t="16174" x="2112963" y="5078413"/>
          <p14:tracePt t="16191" x="2090738" y="5078413"/>
          <p14:tracePt t="16203" x="2074863" y="5078413"/>
          <p14:tracePt t="16225" x="2022475" y="5105400"/>
          <p14:tracePt t="16240" x="1978025" y="5124450"/>
          <p14:tracePt t="16254" x="1944688" y="5138738"/>
          <p14:tracePt t="16268" x="1928813" y="5149850"/>
          <p14:tracePt t="16279" x="1906588" y="5160963"/>
          <p14:tracePt t="16294" x="1895475" y="5172075"/>
          <p14:tracePt t="16306" x="1892300" y="5176838"/>
          <p14:tracePt t="16322" x="1881188" y="5202238"/>
          <p14:tracePt t="16340" x="1862138" y="5235575"/>
          <p14:tracePt t="16362" x="1831975" y="5340350"/>
          <p14:tracePt t="16382" x="1809750" y="5441950"/>
          <p14:tracePt t="16398" x="1809750" y="5491163"/>
          <p14:tracePt t="16405" x="1809750" y="5510213"/>
          <p14:tracePt t="16424" x="1812925" y="5535613"/>
          <p14:tracePt t="16439" x="1828800" y="5562600"/>
          <p14:tracePt t="16454" x="1839913" y="5588000"/>
          <p14:tracePt t="16471" x="1862138" y="5614988"/>
          <p14:tracePt t="16481" x="1873250" y="5621338"/>
          <p14:tracePt t="16499" x="1895475" y="5640388"/>
          <p14:tracePt t="16523" x="1925638" y="5662613"/>
          <p14:tracePt t="16535" x="1947863" y="5667375"/>
          <p14:tracePt t="16547" x="1958975" y="5670550"/>
          <p14:tracePt t="16551" x="1970088" y="5673725"/>
          <p14:tracePt t="16571" x="2008188" y="5678488"/>
          <p14:tracePt t="16584" x="2044700" y="5689600"/>
          <p14:tracePt t="16603" x="2082800" y="5689600"/>
          <p14:tracePt t="16610" x="2093913" y="5689600"/>
          <p14:tracePt t="16630" x="2127250" y="5686425"/>
          <p14:tracePt t="16647" x="2184400" y="5651500"/>
          <p14:tracePt t="16669" x="2206625" y="5610225"/>
          <p14:tracePt t="16685" x="2214563" y="5576888"/>
          <p14:tracePt t="16702" x="2225675" y="5543550"/>
          <p14:tracePt t="16719" x="2225675" y="5532438"/>
          <p14:tracePt t="16734" x="2225675" y="5527675"/>
          <p14:tracePt t="16749" x="2225675" y="5524500"/>
          <p14:tracePt t="16762" x="2225675" y="5516563"/>
          <p14:tracePt t="16786" x="0" y="0"/>
        </p14:tracePtLst>
        <p14:tracePtLst>
          <p14:tracePt t="19994" x="3716338" y="5780088"/>
          <p14:tracePt t="20003" x="3697288" y="5780088"/>
          <p14:tracePt t="20011" x="3683000" y="5780088"/>
          <p14:tracePt t="20015" x="3670300" y="5780088"/>
          <p14:tracePt t="20025" x="3659188" y="5783263"/>
          <p14:tracePt t="20043" x="3617913" y="5797550"/>
          <p14:tracePt t="20052" x="3600450" y="5802313"/>
          <p14:tracePt t="20060" x="3573463" y="5808663"/>
          <p14:tracePt t="20075" x="3540125" y="5816600"/>
          <p14:tracePt t="20080" x="3521075" y="5824538"/>
          <p14:tracePt t="20088" x="3495675" y="5835650"/>
          <p14:tracePt t="20098" x="3457575" y="5857875"/>
          <p14:tracePt t="20104" x="3427413" y="5880100"/>
          <p14:tracePt t="20112" x="3402013" y="5907088"/>
          <p14:tracePt t="20121" x="3375025" y="5937250"/>
          <p14:tracePt t="20131" x="3363913" y="5948363"/>
          <p14:tracePt t="20138" x="3336925" y="5984875"/>
          <p14:tracePt t="20149" x="3322638" y="6019800"/>
          <p14:tracePt t="20153" x="3303588" y="6064250"/>
          <p14:tracePt t="20182" x="3278188" y="6183313"/>
          <p14:tracePt t="20188" x="3270250" y="6251575"/>
          <p14:tracePt t="20196" x="3270250" y="6296025"/>
          <p14:tracePt t="20206" x="3270250" y="6334125"/>
          <p14:tracePt t="20218" x="3270250" y="6392863"/>
          <p14:tracePt t="20232" x="3281363" y="6427788"/>
          <p14:tracePt t="20245" x="3311525" y="6494463"/>
          <p14:tracePt t="20260" x="3344863" y="6532563"/>
          <p14:tracePt t="20268" x="3363913" y="6546850"/>
          <p14:tracePt t="20283" x="3378200" y="6562725"/>
          <p14:tracePt t="20290" x="3394075" y="6569075"/>
          <p14:tracePt t="20299" x="3402013" y="6577013"/>
          <p14:tracePt t="20310" x="3408363" y="6580188"/>
          <p14:tracePt t="20321" x="3424238" y="6591300"/>
          <p14:tracePt t="20334" x="3435350" y="6599238"/>
          <p14:tracePt t="20342" x="3449638" y="6604000"/>
          <p14:tracePt t="20364" x="3506788" y="6637338"/>
          <p14:tracePt t="20377" x="3548063" y="6651625"/>
          <p14:tracePt t="20388" x="3573463" y="6659563"/>
          <p14:tracePt t="20402" x="3614738" y="6659563"/>
          <p14:tracePt t="20410" x="3625850" y="6667500"/>
          <p14:tracePt t="20423" x="3636963" y="6667500"/>
          <p14:tracePt t="20435" x="3667125" y="6662738"/>
          <p14:tracePt t="20448" x="3678238" y="6656388"/>
          <p14:tracePt t="20459" x="3697288" y="6645275"/>
          <p14:tracePt t="20477" x="3738563" y="6577013"/>
          <p14:tracePt t="20486" x="3752850" y="6543675"/>
          <p14:tracePt t="20507" x="3805238" y="6464300"/>
          <p14:tracePt t="20523" x="3832225" y="6419850"/>
          <p14:tracePt t="20533" x="3843338" y="6400800"/>
          <p14:tracePt t="20566" x="3854450" y="6348413"/>
          <p14:tracePt t="20584" x="3857625" y="6315075"/>
          <p14:tracePt t="20612" x="3846513" y="6165850"/>
          <p14:tracePt t="20640" x="3829050" y="6067425"/>
          <p14:tracePt t="20650" x="3821113" y="6048375"/>
          <p14:tracePt t="20659" x="3805238" y="6019800"/>
          <p14:tracePt t="20686" x="3779838" y="5965825"/>
          <p14:tracePt t="20718" x="3757613" y="5926138"/>
          <p14:tracePt t="20745" x="3741738" y="5884863"/>
          <p14:tracePt t="20756" x="3730625" y="5868988"/>
          <p14:tracePt t="20772" x="3708400" y="5849938"/>
          <p14:tracePt t="20800" x="3630613" y="5819775"/>
          <p14:tracePt t="20811" x="3606800" y="5816600"/>
          <p14:tracePt t="20823" x="3540125" y="5794375"/>
          <p14:tracePt t="20829" x="3517900" y="5783263"/>
          <p14:tracePt t="20840" x="0" y="0"/>
        </p14:tracePtLst>
        <p14:tracePtLst>
          <p14:tracePt t="40006" x="2787650" y="3135313"/>
          <p14:tracePt t="40019" x="2782888" y="3135313"/>
          <p14:tracePt t="40135" x="2782888" y="3116263"/>
          <p14:tracePt t="40142" x="2782888" y="3108325"/>
          <p14:tracePt t="40149" x="2787650" y="3097213"/>
          <p14:tracePt t="40185" x="2798763" y="3071813"/>
          <p14:tracePt t="40191" x="2801938" y="3067050"/>
          <p14:tracePt t="40199" x="2801938" y="3063875"/>
          <p14:tracePt t="40207" x="2801938" y="3060700"/>
          <p14:tracePt t="40372" x="2805113" y="3055938"/>
          <p14:tracePt t="40376" x="2809875" y="3055938"/>
          <p14:tracePt t="40384" x="2820988" y="3049588"/>
          <p14:tracePt t="40396" x="2828925" y="3044825"/>
          <p14:tracePt t="40401" x="2840038" y="3036888"/>
          <p14:tracePt t="40408" x="2862263" y="3033713"/>
          <p14:tracePt t="40424" x="2963863" y="3011488"/>
          <p14:tracePt t="40435" x="2997200" y="3000375"/>
          <p14:tracePt t="40460" x="3146425" y="2984500"/>
          <p14:tracePt t="40469" x="3184525" y="2984500"/>
          <p14:tracePt t="40485" x="3273425" y="2984500"/>
          <p14:tracePt t="40506" x="3352800" y="2984500"/>
          <p14:tracePt t="40528" x="3405188" y="2984500"/>
          <p14:tracePt t="40538" x="3416300" y="2984500"/>
          <p14:tracePt t="40552" x="3449638" y="2984500"/>
          <p14:tracePt t="40563" x="3457575" y="2984500"/>
          <p14:tracePt t="40573" x="3484563" y="2984500"/>
          <p14:tracePt t="40580" x="3502025" y="2984500"/>
          <p14:tracePt t="40609" x="3622675" y="2984500"/>
          <p14:tracePt t="40624" x="3686175" y="2992438"/>
          <p14:tracePt t="40651" x="3817938" y="3011488"/>
          <p14:tracePt t="40675" x="3870325" y="3019425"/>
          <p14:tracePt t="40686" x="3881438" y="3022600"/>
          <p14:tracePt t="40700" x="3895725" y="3025775"/>
          <p14:tracePt t="40725" x="3937000" y="3025775"/>
          <p14:tracePt t="40750" x="4049713" y="3036888"/>
          <p14:tracePt t="40770" x="4162425" y="3044825"/>
          <p14:tracePt t="40781" x="4210050" y="3055938"/>
          <p14:tracePt t="40808" x="4297363" y="3060700"/>
          <p14:tracePt t="40817" x="4333875" y="3063875"/>
          <p14:tracePt t="40827" x="4360863" y="3063875"/>
          <p14:tracePt t="40839" x="4424363" y="3063875"/>
          <p14:tracePt t="40846" x="4457700" y="3063875"/>
          <p14:tracePt t="40871" x="4622800" y="3082925"/>
          <p14:tracePt t="40890" x="4697413" y="3101975"/>
          <p14:tracePt t="40902" x="4719638" y="3108325"/>
          <p14:tracePt t="40913" x="4752975" y="3113088"/>
          <p14:tracePt t="40918" x="4776788" y="3116263"/>
          <p14:tracePt t="40936" x="4818063" y="3124200"/>
          <p14:tracePt t="40945" x="4840288" y="3127375"/>
          <p14:tracePt t="40961" x="4903788" y="3138488"/>
          <p14:tracePt t="40981" x="5027613" y="3154363"/>
          <p14:tracePt t="40997" x="5099050" y="3168650"/>
          <p14:tracePt t="41006" x="5132388" y="3179763"/>
          <p14:tracePt t="41020" x="5218113" y="3198813"/>
          <p14:tracePt t="41031" x="5248275" y="3198813"/>
          <p14:tracePt t="41046" x="5319713" y="3209925"/>
          <p14:tracePt t="41062" x="5416550" y="3224213"/>
          <p14:tracePt t="41078" x="5510213" y="3243263"/>
          <p14:tracePt t="41091" x="5630863" y="3265488"/>
          <p14:tracePt t="41109" x="5730875" y="3292475"/>
          <p14:tracePt t="41120" x="5807075" y="3311525"/>
          <p14:tracePt t="41157" x="5989638" y="3359150"/>
          <p14:tracePt t="41186" x="6069013" y="3389313"/>
          <p14:tracePt t="41195" x="6091238" y="3400425"/>
          <p14:tracePt t="41216" x="6169025" y="3441700"/>
          <p14:tracePt t="41242" x="6221413" y="3463925"/>
          <p14:tracePt t="41259" x="6248400" y="3475038"/>
          <p14:tracePt t="41274" x="6273800" y="3487738"/>
          <p14:tracePt t="41278" x="6289675" y="3487738"/>
          <p14:tracePt t="41297" x="6308725" y="3494088"/>
          <p14:tracePt t="41308" x="6319838" y="3494088"/>
          <p14:tracePt t="41313" x="6330950" y="3494088"/>
          <p14:tracePt t="41328" x="6356350" y="3494088"/>
          <p14:tracePt t="41336" x="6367463" y="3494088"/>
          <p14:tracePt t="41341" x="6397625" y="3498850"/>
          <p14:tracePt t="41355" x="6413500" y="3502025"/>
          <p14:tracePt t="41369" x="6454775" y="3509963"/>
          <p14:tracePt t="41393" x="6499225" y="3516313"/>
          <p14:tracePt t="41401" x="6513513" y="3516313"/>
          <p14:tracePt t="41405" x="6521450" y="3521075"/>
          <p14:tracePt t="41417" x="6529388" y="3521075"/>
          <p14:tracePt t="41426" x="6540500" y="3521075"/>
          <p14:tracePt t="41443" x="6562725" y="3529013"/>
          <p14:tracePt t="41452" x="6578600" y="3532188"/>
          <p14:tracePt t="41457" x="6607175" y="3535363"/>
          <p14:tracePt t="41462" x="6630988" y="3546475"/>
          <p14:tracePt t="41497" x="6727825" y="3581400"/>
          <p14:tracePt t="41512" x="6731000" y="3581400"/>
          <p14:tracePt t="41555" x="6727825" y="3581400"/>
          <p14:tracePt t="41569" x="6724650" y="3581400"/>
          <p14:tracePt t="41580" x="6716713" y="3581400"/>
          <p14:tracePt t="41588" x="6705600" y="3581400"/>
          <p14:tracePt t="41594" x="6686550" y="3587750"/>
          <p14:tracePt t="41614" x="6626225" y="3587750"/>
          <p14:tracePt t="41624" x="6573838" y="3584575"/>
          <p14:tracePt t="41632" x="6443663" y="3562350"/>
          <p14:tracePt t="41644" x="6308725" y="3532188"/>
          <p14:tracePt t="41654" x="6154738" y="3498850"/>
          <p14:tracePt t="41660" x="5975350" y="3460750"/>
          <p14:tracePt t="41675" x="5675313" y="3397250"/>
          <p14:tracePt t="41685" x="5600700" y="3378200"/>
          <p14:tracePt t="41704" x="5375275" y="3333750"/>
          <p14:tracePt t="41716" x="5184775" y="3295650"/>
          <p14:tracePt t="41735" x="5022850" y="3276600"/>
          <p14:tracePt t="41749" x="4926013" y="3265488"/>
          <p14:tracePt t="41761" x="4881563" y="3259138"/>
          <p14:tracePt t="41775" x="4779963" y="3248025"/>
          <p14:tracePt t="41792" x="4659313" y="3228975"/>
          <p14:tracePt t="41824" x="4416425" y="3179763"/>
          <p14:tracePt t="41841" x="4308475" y="3157538"/>
          <p14:tracePt t="41886" x="4044950" y="3094038"/>
          <p14:tracePt t="41900" x="4011613" y="3086100"/>
          <p14:tracePt t="41915" x="3922713" y="3074988"/>
          <p14:tracePt t="41941" x="3787775" y="3049588"/>
          <p14:tracePt t="41951" x="3760788" y="3044825"/>
          <p14:tracePt t="41964" x="3730625" y="3033713"/>
          <p14:tracePt t="41983" x="3589338" y="2992438"/>
          <p14:tracePt t="42006" x="3457575" y="2962275"/>
          <p14:tracePt t="42015" x="3413125" y="2959100"/>
          <p14:tracePt t="42033" x="3330575" y="2951163"/>
          <p14:tracePt t="42058" x="3168650" y="2932113"/>
          <p14:tracePt t="42071" x="3041650" y="2917825"/>
          <p14:tracePt t="42083" x="2944813" y="2903538"/>
          <p14:tracePt t="42100" x="2809875" y="2890838"/>
          <p14:tracePt t="42121" x="2617788" y="2873375"/>
          <p14:tracePt t="42128" x="2573338" y="2865438"/>
          <p14:tracePt t="42147" x="2479675" y="2854325"/>
          <p14:tracePt t="42156" x="2427288" y="2849563"/>
          <p14:tracePt t="42193" x="2266950" y="2838450"/>
          <p14:tracePt t="42204" x="2239963" y="2835275"/>
          <p14:tracePt t="42212" x="2217738" y="2835275"/>
          <p14:tracePt t="42234" x="2162175" y="2835275"/>
          <p14:tracePt t="42251" x="2127250" y="2835275"/>
          <p14:tracePt t="42264" x="2079625" y="2827338"/>
          <p14:tracePt t="42275" x="2063750" y="2827338"/>
          <p14:tracePt t="42290" x="2022475" y="2824163"/>
          <p14:tracePt t="42315" x="1992313" y="2816225"/>
          <p14:tracePt t="42328" x="1978025" y="2809875"/>
          <p14:tracePt t="42344" x="1955800" y="2797175"/>
          <p14:tracePt t="42354" x="1947863" y="2794000"/>
          <p14:tracePt t="42362" x="1928813" y="2782888"/>
          <p14:tracePt t="42380" x="1881188" y="2768600"/>
          <p14:tracePt t="42394" x="1839913" y="2760663"/>
          <p14:tracePt t="42404" x="1820863" y="2752725"/>
          <p14:tracePt t="42410" x="1812925" y="2749550"/>
          <p14:tracePt t="42431" x="1801813" y="2744788"/>
          <p14:tracePt t="42534" x="1831975" y="2744788"/>
          <p14:tracePt t="42549" x="1928813" y="2749550"/>
          <p14:tracePt t="42566" x="2262188" y="2809875"/>
          <p14:tracePt t="42575" x="2397125" y="2846388"/>
          <p14:tracePt t="42592" x="2614613" y="2895600"/>
          <p14:tracePt t="42609" x="2955925" y="2959100"/>
          <p14:tracePt t="42633" x="3330575" y="3033713"/>
          <p14:tracePt t="42644" x="3449638" y="3055938"/>
          <p14:tracePt t="42649" x="3524250" y="3074988"/>
          <p14:tracePt t="42658" x="3600450" y="3086100"/>
          <p14:tracePt t="42670" x="3652838" y="3101975"/>
          <p14:tracePt t="42684" x="3757613" y="3143250"/>
          <p14:tracePt t="42709" x="3851275" y="3201988"/>
          <p14:tracePt t="42740" x="3967163" y="3270250"/>
          <p14:tracePt t="42748" x="4000500" y="3276600"/>
          <p14:tracePt t="42756" x="4019550" y="3289300"/>
          <p14:tracePt t="42770" x="4060825" y="3303588"/>
          <p14:tracePt t="42785" x="4094163" y="3317875"/>
          <p14:tracePt t="42804" x="4127500" y="3336925"/>
          <p14:tracePt t="42820" x="4179888" y="3359150"/>
          <p14:tracePt t="42835" x="4237038" y="3378200"/>
          <p14:tracePt t="42853" x="4297363" y="3400425"/>
          <p14:tracePt t="42879" x="4386263" y="3430588"/>
          <p14:tracePt t="42891" x="4424363" y="3446463"/>
          <p14:tracePt t="42901" x="4449763" y="3460750"/>
          <p14:tracePt t="42917" x="4540250" y="3490913"/>
          <p14:tracePt t="42940" x="4760913" y="3557588"/>
          <p14:tracePt t="42951" x="4840288" y="3584575"/>
          <p14:tracePt t="42969" x="5000625" y="3633788"/>
          <p14:tracePt t="42981" x="5022850" y="3636963"/>
          <p14:tracePt t="43003" x="5127625" y="3651250"/>
          <p14:tracePt t="43011" x="5157788" y="3659188"/>
          <p14:tracePt t="43030" x="5251450" y="3675063"/>
          <p14:tracePt t="43047" x="5419725" y="3700463"/>
          <p14:tracePt t="43063" x="5559425" y="3738563"/>
          <p14:tracePt t="43074" x="5741988" y="3779838"/>
          <p14:tracePt t="43082" x="5802313" y="3790950"/>
          <p14:tracePt t="43095" x="5888038" y="3805238"/>
          <p14:tracePt t="43111" x="5986463" y="3808413"/>
          <p14:tracePt t="43122" x="6083300" y="3808413"/>
          <p14:tracePt t="43131" x="6143625" y="3808413"/>
          <p14:tracePt t="43172" x="6461125" y="3816350"/>
          <p14:tracePt t="43180" x="6526213" y="3827463"/>
          <p14:tracePt t="43205" x="6664325" y="3846513"/>
          <p14:tracePt t="43224" x="6705600" y="3849688"/>
          <p14:tracePt t="43246" x="6719888" y="3854450"/>
          <p14:tracePt t="43270" x="6731000" y="3857625"/>
          <p14:tracePt t="43299" x="6813550" y="3887788"/>
          <p14:tracePt t="43311" x="6848475" y="3902075"/>
          <p14:tracePt t="43330" x="6915150" y="3937000"/>
          <p14:tracePt t="43341" x="7008813" y="3978275"/>
          <p14:tracePt t="43366" x="7088188" y="4014788"/>
          <p14:tracePt t="43389" x="7121525" y="4030663"/>
          <p14:tracePt t="43403" x="7132638" y="4033838"/>
          <p14:tracePt t="43436" x="7173913" y="4041775"/>
          <p14:tracePt t="43444" x="7188200" y="4041775"/>
          <p14:tracePt t="43457" x="7192963" y="4041775"/>
          <p14:tracePt t="43525" x="7196138" y="4041775"/>
          <p14:tracePt t="43682" x="7199313" y="4041775"/>
          <p14:tracePt t="43695" x="0" y="0"/>
        </p14:tracePtLst>
        <p14:tracePtLst>
          <p14:tracePt t="50695" x="5438775" y="5703888"/>
          <p14:tracePt t="50740" x="5438775" y="5700713"/>
          <p14:tracePt t="50753" x="5438775" y="5692775"/>
          <p14:tracePt t="50772" x="5438775" y="5673725"/>
          <p14:tracePt t="50789" x="5438775" y="5651500"/>
          <p14:tracePt t="50809" x="5443538" y="5580063"/>
          <p14:tracePt t="50818" x="5443538" y="5557838"/>
          <p14:tracePt t="50834" x="5449888" y="5499100"/>
          <p14:tracePt t="50848" x="5461000" y="5441950"/>
          <p14:tracePt t="50867" x="5465763" y="5408613"/>
          <p14:tracePt t="50882" x="5468938" y="5367338"/>
          <p14:tracePt t="50893" x="5473700" y="5345113"/>
          <p14:tracePt t="50915" x="5495925" y="5240338"/>
          <p14:tracePt t="50940" x="5499100" y="5113338"/>
          <p14:tracePt t="50947" x="5499100" y="5053013"/>
          <p14:tracePt t="50957" x="5499100" y="5014913"/>
          <p14:tracePt t="50966" x="5491163" y="4940300"/>
          <p14:tracePt t="50972" x="5480050" y="4868863"/>
          <p14:tracePt t="50979" x="5480050" y="4832350"/>
          <p14:tracePt t="50992" x="5473700" y="4756150"/>
          <p14:tracePt t="51009" x="5476875" y="4681538"/>
          <p14:tracePt t="51024" x="5491163" y="4625975"/>
          <p14:tracePt t="51040" x="5495925" y="4576763"/>
          <p14:tracePt t="51062" x="5495925" y="4441825"/>
          <p14:tracePt t="51080" x="5495925" y="4337050"/>
          <p14:tracePt t="51095" x="5487988" y="4232275"/>
          <p14:tracePt t="51107" x="5487988" y="4171950"/>
          <p14:tracePt t="51119" x="5487988" y="4089400"/>
          <p14:tracePt t="51138" x="5487988" y="4019550"/>
          <p14:tracePt t="51153" x="5487988" y="3943350"/>
          <p14:tracePt t="51178" x="5487988" y="3808413"/>
          <p14:tracePt t="51187" x="5484813" y="3749675"/>
          <p14:tracePt t="51204" x="5473700" y="3662363"/>
          <p14:tracePt t="51216" x="5461000" y="3581400"/>
          <p14:tracePt t="51228" x="5449888" y="3554413"/>
          <p14:tracePt t="51243" x="5435600" y="3490913"/>
          <p14:tracePt t="51263" x="5408613" y="3400425"/>
          <p14:tracePt t="51294" x="5380038" y="3300413"/>
          <p14:tracePt t="51315" x="5334000" y="3135313"/>
          <p14:tracePt t="51324" x="5300663" y="3055938"/>
          <p14:tracePt t="51332" x="5281613" y="3008313"/>
          <p14:tracePt t="51344" x="5256213" y="2943225"/>
          <p14:tracePt t="51361" x="5232400" y="2879725"/>
          <p14:tracePt t="51374" x="5214938" y="2838450"/>
          <p14:tracePt t="51393" x="5180013" y="2727325"/>
          <p14:tracePt t="51417" x="5151438" y="2636838"/>
          <p14:tracePt t="51435" x="5105400" y="2584450"/>
          <p14:tracePt t="51447" x="5099050" y="2570163"/>
          <p14:tracePt t="51459" x="5060950" y="2516188"/>
          <p14:tracePt t="51473" x="5030788" y="2471738"/>
          <p14:tracePt t="51502" x="4948238" y="2389188"/>
          <p14:tracePt t="51523" x="4799013" y="2265363"/>
          <p14:tracePt t="51550" x="4645025" y="2171700"/>
          <p14:tracePt t="51587" x="4465638" y="2071688"/>
          <p14:tracePt t="51599" x="4416425" y="2049463"/>
          <p14:tracePt t="51618" x="4367213" y="2014538"/>
          <p14:tracePt t="51646" x="4314825" y="1978025"/>
          <p14:tracePt t="51655" x="4303713" y="1966913"/>
          <p14:tracePt t="51670" x="4273550" y="1931988"/>
          <p14:tracePt t="51684" x="4232275" y="1887538"/>
          <p14:tracePt t="51694" x="4225925" y="1876425"/>
          <p14:tracePt t="51710" x="4191000" y="1838325"/>
          <p14:tracePt t="51725" x="4176713" y="1827213"/>
          <p14:tracePt t="51744" x="4154488" y="1801813"/>
          <p14:tracePt t="51757" x="4121150" y="1760538"/>
          <p14:tracePt t="51777" x="4064000" y="1692275"/>
          <p14:tracePt t="51789" x="4022725" y="1644650"/>
          <p14:tracePt t="51806" x="3992563" y="1598613"/>
          <p14:tracePt t="51838" x="3917950" y="1493838"/>
          <p14:tracePt t="51854" x="3903663" y="1471613"/>
          <p14:tracePt t="51871" x="3895725" y="1460500"/>
          <p14:tracePt t="51884" x="3895725" y="1457325"/>
          <p14:tracePt t="51912" x="3887788" y="1438275"/>
          <p14:tracePt t="51918" x="3873500" y="1411288"/>
          <p14:tracePt t="51932" x="3824288" y="1325563"/>
          <p14:tracePt t="51950" x="3805238" y="1289050"/>
          <p14:tracePt t="51981" x="3798888" y="1265238"/>
          <p14:tracePt t="52006" x="3798888" y="1254125"/>
          <p14:tracePt t="52021" x="3798888" y="1217613"/>
          <p14:tracePt t="52039" x="3798888" y="1179513"/>
          <p14:tracePt t="52054" x="3794125" y="1154113"/>
          <p14:tracePt t="52063" x="3790950" y="1138238"/>
          <p14:tracePt t="52072" x="3790950" y="1131888"/>
          <p14:tracePt t="52079" x="3790950" y="1123950"/>
          <p14:tracePt t="52089" x="3790950" y="1116013"/>
          <p14:tracePt t="52096" x="3790950" y="1104900"/>
          <p14:tracePt t="52106" x="3790950" y="1096963"/>
          <p14:tracePt t="52121" x="3790950" y="1044575"/>
          <p14:tracePt t="52129" x="3790950" y="1025525"/>
          <p14:tracePt t="52136" x="3790950" y="1011238"/>
          <p14:tracePt t="52151" x="3794125" y="992188"/>
          <p14:tracePt t="52167" x="3794125" y="989013"/>
          <p14:tracePt t="52178" x="3794125" y="985838"/>
          <p14:tracePt t="52239" x="3794125" y="981075"/>
          <p14:tracePt t="52331" x="3798888" y="981075"/>
          <p14:tracePt t="52339" x="3802063" y="981075"/>
          <p14:tracePt t="52345" x="3813175" y="996950"/>
          <p14:tracePt t="52360" x="3846513" y="1030288"/>
          <p14:tracePt t="52371" x="3876675" y="1063625"/>
          <p14:tracePt t="52401" x="4075113" y="1295400"/>
          <p14:tracePt t="52417" x="4240213" y="1479550"/>
          <p14:tracePt t="52466" x="4476750" y="1730375"/>
          <p14:tracePt t="52480" x="4510088" y="1763713"/>
          <p14:tracePt t="52515" x="4540250" y="1816100"/>
          <p14:tracePt t="52528" x="4584700" y="1895475"/>
          <p14:tracePt t="52545" x="4614863" y="1955800"/>
          <p14:tracePt t="52560" x="4630738" y="1997075"/>
          <p14:tracePt t="52570" x="4641850" y="2036763"/>
          <p14:tracePt t="52579" x="4652963" y="2090738"/>
          <p14:tracePt t="52595" x="4659313" y="2119313"/>
          <p14:tracePt t="52612" x="4675188" y="2190750"/>
          <p14:tracePt t="52633" x="4708525" y="2289175"/>
          <p14:tracePt t="52647" x="4727575" y="2333625"/>
          <p14:tracePt t="52663" x="4746625" y="2378075"/>
          <p14:tracePt t="52676" x="4757738" y="2405063"/>
          <p14:tracePt t="52695" x="4810125" y="2543175"/>
          <p14:tracePt t="52710" x="4873625" y="2674938"/>
          <p14:tracePt t="52735" x="4953000" y="2865438"/>
          <p14:tracePt t="52750" x="4986338" y="2947988"/>
          <p14:tracePt t="52766" x="5019675" y="3025775"/>
          <p14:tracePt t="52785" x="5049838" y="3097213"/>
          <p14:tracePt t="52807" x="5094288" y="3217863"/>
          <p14:tracePt t="52831" x="5127625" y="3359150"/>
          <p14:tracePt t="52857" x="5146675" y="3490913"/>
          <p14:tracePt t="52874" x="5151438" y="3565525"/>
          <p14:tracePt t="52896" x="5168900" y="3697288"/>
          <p14:tracePt t="52910" x="5173663" y="3756025"/>
          <p14:tracePt t="52933" x="5184775" y="3865563"/>
          <p14:tracePt t="52944" x="5192713" y="3917950"/>
          <p14:tracePt t="52960" x="5199063" y="3989388"/>
          <p14:tracePt t="52976" x="5207000" y="4052888"/>
          <p14:tracePt t="52996" x="5207000" y="4127500"/>
          <p14:tracePt t="53005" x="5207000" y="4187825"/>
          <p14:tracePt t="53019" x="5207000" y="4240213"/>
          <p14:tracePt t="53030" x="5207000" y="4262438"/>
          <p14:tracePt t="53053" x="5203825" y="4333875"/>
          <p14:tracePt t="53065" x="5199063" y="4389438"/>
          <p14:tracePt t="53097" x="5173663" y="4516438"/>
          <p14:tracePt t="53113" x="5146675" y="4573588"/>
          <p14:tracePt t="53126" x="5138738" y="4592638"/>
          <p14:tracePt t="53143" x="5102225" y="4670425"/>
          <p14:tracePt t="53156" x="5080000" y="4711700"/>
          <p14:tracePt t="53170" x="5046663" y="4772025"/>
          <p14:tracePt t="53203" x="4986338" y="4854575"/>
          <p14:tracePt t="53214" x="4970463" y="4876800"/>
          <p14:tracePt t="53221" x="4956175" y="4902200"/>
          <p14:tracePt t="53242" x="4895850" y="4989513"/>
          <p14:tracePt t="53258" x="4865688" y="5041900"/>
          <p14:tracePt t="53274" x="4835525" y="5086350"/>
          <p14:tracePt t="53285" x="4813300" y="5113338"/>
          <p14:tracePt t="53292" x="4794250" y="5138738"/>
          <p14:tracePt t="53314" x="4746625" y="5187950"/>
          <p14:tracePt t="53326" x="4730750" y="5199063"/>
          <p14:tracePt t="53343" x="4708525" y="5224463"/>
          <p14:tracePt t="53360" x="4659313" y="5273675"/>
          <p14:tracePt t="53377" x="4606925" y="5326063"/>
          <p14:tracePt t="53386" x="4589463" y="5348288"/>
          <p14:tracePt t="53405" x="4521200" y="5397500"/>
          <p14:tracePt t="53431" x="4424363" y="5461000"/>
          <p14:tracePt t="53448" x="4383088" y="5483225"/>
          <p14:tracePt t="53466" x="4349750" y="5510213"/>
          <p14:tracePt t="53478" x="4333875" y="5516563"/>
          <p14:tracePt t="53499" x="4311650" y="5532438"/>
          <p14:tracePt t="53520" x="4297363" y="5546725"/>
          <p14:tracePt t="53531" x="4292600" y="5551488"/>
          <p14:tracePt t="53547" x="4284663" y="5551488"/>
          <p14:tracePt t="53555" x="4281488" y="5554663"/>
          <p14:tracePt t="53561" x="4278313" y="5557838"/>
          <p14:tracePt t="53583" x="4262438" y="5562600"/>
          <p14:tracePt t="53592" x="4262438" y="5565775"/>
          <p14:tracePt t="53617" x="4244975" y="5568950"/>
          <p14:tracePt t="53707" x="0" y="0"/>
        </p14:tracePtLst>
        <p14:tracePtLst>
          <p14:tracePt t="57882" x="5199063" y="3157538"/>
          <p14:tracePt t="57921" x="5195888" y="3157538"/>
          <p14:tracePt t="57930" x="5187950" y="3160713"/>
          <p14:tracePt t="57941" x="5173663" y="3168650"/>
          <p14:tracePt t="57951" x="5165725" y="3171825"/>
          <p14:tracePt t="57958" x="5154613" y="3182938"/>
          <p14:tracePt t="57970" x="5151438" y="3187700"/>
          <p14:tracePt t="57976" x="5143500" y="3187700"/>
          <p14:tracePt t="57989" x="5138738" y="3190875"/>
          <p14:tracePt t="58005" x="5132388" y="3201988"/>
          <p14:tracePt t="58011" x="5132388" y="3209925"/>
          <p14:tracePt t="58028" x="5135563" y="3228975"/>
          <p14:tracePt t="58050" x="5138738" y="3248025"/>
          <p14:tracePt t="58065" x="5143500" y="3254375"/>
          <p14:tracePt t="58078" x="5146675" y="3254375"/>
          <p14:tracePt t="58111" x="5146675" y="3259138"/>
          <p14:tracePt t="58147" x="5151438" y="3254375"/>
          <p14:tracePt t="58157" x="5154613" y="3248025"/>
          <p14:tracePt t="58181" x="5162550" y="3232150"/>
          <p14:tracePt t="58190" x="5162550" y="3224213"/>
          <p14:tracePt t="58197" x="5165725" y="3217863"/>
          <p14:tracePt t="58206" x="5165725" y="3209925"/>
          <p14:tracePt t="58211" x="5165725" y="3201988"/>
          <p14:tracePt t="58220" x="5165725" y="3198813"/>
          <p14:tracePt t="58246" x="5165725" y="3190875"/>
          <p14:tracePt t="58254" x="5154613" y="3187700"/>
          <p14:tracePt t="58270" x="5132388" y="3187700"/>
          <p14:tracePt t="58279" x="5121275" y="3182938"/>
          <p14:tracePt t="58313" x="5033963" y="3182938"/>
          <p14:tracePt t="58331" x="4997450" y="3187700"/>
          <p14:tracePt t="58346" x="4959350" y="3209925"/>
          <p14:tracePt t="58367" x="4948238" y="3228975"/>
          <p14:tracePt t="58381" x="4945063" y="3248025"/>
          <p14:tracePt t="58392" x="4945063" y="3254375"/>
          <p14:tracePt t="58411" x="4948238" y="3276600"/>
          <p14:tracePt t="58424" x="4964113" y="3289300"/>
          <p14:tracePt t="58440" x="4986338" y="3303588"/>
          <p14:tracePt t="58459" x="5005388" y="3314700"/>
          <p14:tracePt t="58467" x="5016500" y="3325813"/>
          <p14:tracePt t="58487" x="5022850" y="3333750"/>
          <p14:tracePt t="58513" x="5027613" y="3333750"/>
          <p14:tracePt t="58552" x="5030788" y="3333750"/>
          <p14:tracePt t="58565" x="5041900" y="3314700"/>
          <p14:tracePt t="58575" x="5046663" y="3303588"/>
          <p14:tracePt t="58592" x="5049838" y="3289300"/>
          <p14:tracePt t="58618" x="5057775" y="3270250"/>
          <p14:tracePt t="58629" x="5060950" y="3265488"/>
          <p14:tracePt t="58670" x="5060950" y="3243263"/>
          <p14:tracePt t="58681" x="5060950" y="3240088"/>
          <p14:tracePt t="58721" x="5057775" y="3240088"/>
          <p14:tracePt t="58748" x="5030788" y="3251200"/>
          <p14:tracePt t="58764" x="5011738" y="3270250"/>
          <p14:tracePt t="58780" x="5000625" y="3300413"/>
          <p14:tracePt t="58795" x="5000625" y="3325813"/>
          <p14:tracePt t="58813" x="5019675" y="3352800"/>
          <p14:tracePt t="58825" x="5033963" y="3363913"/>
          <p14:tracePt t="58834" x="5046663" y="3370263"/>
          <p14:tracePt t="58855" x="5083175" y="3386138"/>
          <p14:tracePt t="58870" x="5099050" y="3389313"/>
          <p14:tracePt t="58886" x="5113338" y="3389313"/>
          <p14:tracePt t="58899" x="5121275" y="3382963"/>
          <p14:tracePt t="58919" x="5132388" y="3367088"/>
          <p14:tracePt t="58933" x="5132388" y="3359150"/>
          <p14:tracePt t="58953" x="5132388" y="3352800"/>
          <p14:tracePt t="58967" x="5127625" y="3344863"/>
          <p14:tracePt t="58992" x="5124450" y="3341688"/>
          <p14:tracePt t="59022" x="5121275" y="3341688"/>
          <p14:tracePt t="59120" x="0" y="0"/>
        </p14:tracePtLst>
        <p14:tracePtLst>
          <p14:tracePt t="92637" x="6121400" y="1325563"/>
          <p14:tracePt t="92651" x="6135688" y="1358900"/>
          <p14:tracePt t="92661" x="6135688" y="1377950"/>
          <p14:tracePt t="92672" x="6143625" y="1404938"/>
          <p14:tracePt t="92688" x="6146800" y="1460500"/>
          <p14:tracePt t="92696" x="6146800" y="1498600"/>
          <p14:tracePt t="92715" x="6146800" y="1625600"/>
          <p14:tracePt t="92723" x="6146800" y="1663700"/>
          <p14:tracePt t="92742" x="6146800" y="1774825"/>
          <p14:tracePt t="92755" x="6124575" y="1857375"/>
          <p14:tracePt t="92783" x="6102350" y="1936750"/>
          <p14:tracePt t="92800" x="6083300" y="1989138"/>
          <p14:tracePt t="92814" x="6069013" y="2030413"/>
          <p14:tracePt t="92830" x="6049963" y="2066925"/>
          <p14:tracePt t="92841" x="6038850" y="2093913"/>
          <p14:tracePt t="92866" x="6000750" y="2176463"/>
          <p14:tracePt t="92880" x="5978525" y="2217738"/>
          <p14:tracePt t="92894" x="5934075" y="2276475"/>
          <p14:tracePt t="92918" x="5888038" y="2341563"/>
          <p14:tracePt t="92949" x="5835650" y="2408238"/>
          <p14:tracePt t="92962" x="5824538" y="2427288"/>
          <p14:tracePt t="92982" x="5780088" y="2487613"/>
          <p14:tracePt t="93006" x="5741988" y="2543175"/>
          <p14:tracePt t="93024" x="5724525" y="2570163"/>
          <p14:tracePt t="93042" x="5694363" y="2617788"/>
          <p14:tracePt t="93057" x="5656263" y="2674938"/>
          <p14:tracePt t="93072" x="5607050" y="2741613"/>
          <p14:tracePt t="93082" x="5584825" y="2760663"/>
          <p14:tracePt t="93094" x="5551488" y="2794000"/>
          <p14:tracePt t="93118" x="5476875" y="2865438"/>
          <p14:tracePt t="93130" x="5457825" y="2884488"/>
          <p14:tracePt t="93151" x="5375275" y="2955925"/>
          <p14:tracePt t="93160" x="5356225" y="2970213"/>
          <p14:tracePt t="93182" x="5292725" y="3030538"/>
          <p14:tracePt t="93194" x="5273675" y="3044825"/>
          <p14:tracePt t="93217" x="5187950" y="3105150"/>
          <p14:tracePt t="93232" x="5143500" y="3130550"/>
          <p14:tracePt t="93243" x="5116513" y="3146425"/>
          <p14:tracePt t="93257" x="5053013" y="3201988"/>
          <p14:tracePt t="93273" x="5016500" y="3232150"/>
          <p14:tracePt t="93290" x="4970463" y="3270250"/>
          <p14:tracePt t="93308" x="4945063" y="3281363"/>
          <p14:tracePt t="93322" x="4929188" y="3292475"/>
          <p14:tracePt t="93344" x="4895850" y="3314700"/>
          <p14:tracePt t="93357" x="4887913" y="3322638"/>
          <p14:tracePt t="93376" x="4843463" y="3352800"/>
          <p14:tracePt t="93388" x="4818063" y="3367088"/>
          <p14:tracePt t="93409" x="4727575" y="3452813"/>
          <p14:tracePt t="93420" x="4694238" y="3487738"/>
          <p14:tracePt t="93435" x="4603750" y="3557588"/>
          <p14:tracePt t="93451" x="4521200" y="3609975"/>
          <p14:tracePt t="93468" x="4460875" y="3640138"/>
          <p14:tracePt t="93485" x="4432300" y="3651250"/>
          <p14:tracePt t="93502" x="4402138" y="3656013"/>
          <p14:tracePt t="93514" x="4383088" y="3662363"/>
          <p14:tracePt t="93529" x="4356100" y="3667125"/>
          <p14:tracePt t="93567" x="4203700" y="3738563"/>
          <p14:tracePt t="93578" x="4105275" y="3763963"/>
          <p14:tracePt t="93601" x="3887788" y="3783013"/>
          <p14:tracePt t="93618" x="3779838" y="3790950"/>
          <p14:tracePt t="93631" x="3735388" y="3797300"/>
          <p14:tracePt t="93641" x="3678238" y="3805238"/>
          <p14:tracePt t="93653" x="3656013" y="3813175"/>
          <p14:tracePt t="93674" x="3578225" y="3816350"/>
          <p14:tracePt t="93691" x="3498850" y="3832225"/>
          <p14:tracePt t="93705" x="3438525" y="3838575"/>
          <p14:tracePt t="93716" x="3322638" y="3857625"/>
          <p14:tracePt t="93747" x="2989263" y="3925888"/>
          <p14:tracePt t="93762" x="2881313" y="3959225"/>
          <p14:tracePt t="93774" x="2779713" y="3989388"/>
          <p14:tracePt t="93780" x="2738438" y="4011613"/>
          <p14:tracePt t="93801" x="2641600" y="4067175"/>
          <p14:tracePt t="93821" x="2551113" y="4113213"/>
          <p14:tracePt t="93841" x="2476500" y="4146550"/>
          <p14:tracePt t="93869" x="2314575" y="4224338"/>
          <p14:tracePt t="93882" x="2295525" y="4235450"/>
          <p14:tracePt t="93912" x="2239963" y="4276725"/>
          <p14:tracePt t="93927" x="2220913" y="4292600"/>
          <p14:tracePt t="93944" x="2195513" y="4314825"/>
          <p14:tracePt t="93958" x="2162175" y="4341813"/>
          <p14:tracePt t="93976" x="2135188" y="4359275"/>
          <p14:tracePt t="93991" x="2097088" y="4389438"/>
          <p14:tracePt t="94005" x="2068513" y="4411663"/>
          <p14:tracePt t="94016" x="2041525" y="4427538"/>
          <p14:tracePt t="94030" x="2016125" y="4452938"/>
          <p14:tracePt t="94050" x="1981200" y="4487863"/>
          <p14:tracePt t="94074" x="1951038" y="4527550"/>
          <p14:tracePt t="94096" x="1951038" y="4568825"/>
          <p14:tracePt t="94110" x="1981200" y="4637088"/>
          <p14:tracePt t="94130" x="2000250" y="4681538"/>
          <p14:tracePt t="94141" x="2008188" y="4714875"/>
          <p14:tracePt t="94152" x="2011363" y="4727575"/>
          <p14:tracePt t="94158" x="2019300" y="4738688"/>
          <p14:tracePt t="94169" x="2019300" y="4745038"/>
          <p14:tracePt t="94192" x="2019300" y="4760913"/>
          <p14:tracePt t="94207" x="2019300" y="4764088"/>
          <p14:tracePt t="94216" x="2016125" y="4767263"/>
          <p14:tracePt t="94222" x="2008188" y="4767263"/>
          <p14:tracePt t="94247" x="1997075" y="4772025"/>
          <p14:tracePt t="94277" x="1992313" y="4772025"/>
          <p14:tracePt t="94343" x="1997075" y="4772025"/>
          <p14:tracePt t="94368" x="2027238" y="4760913"/>
          <p14:tracePt t="94376" x="2038350" y="4752975"/>
          <p14:tracePt t="94384" x="2055813" y="4745038"/>
          <p14:tracePt t="94401" x="2143125" y="4719638"/>
          <p14:tracePt t="94410" x="2184400" y="4714875"/>
          <p14:tracePt t="94429" x="2333625" y="4681538"/>
          <p14:tracePt t="94443" x="2595563" y="4640263"/>
          <p14:tracePt t="94455" x="2809875" y="4606925"/>
          <p14:tracePt t="94466" x="2940050" y="4581525"/>
          <p14:tracePt t="94483" x="3157538" y="4543425"/>
          <p14:tracePt t="94496" x="3255963" y="4532313"/>
          <p14:tracePt t="94505" x="3333750" y="4513263"/>
          <p14:tracePt t="94519" x="3479800" y="4468813"/>
          <p14:tracePt t="94530" x="3529013" y="4438650"/>
          <p14:tracePt t="94540" x="3559175" y="4419600"/>
          <p14:tracePt t="94557" x="3663950" y="4367213"/>
          <p14:tracePt t="94583" x="3779838" y="4295775"/>
          <p14:tracePt t="94599" x="3873500" y="4243388"/>
          <p14:tracePt t="94616" x="3948113" y="4183063"/>
          <p14:tracePt t="94627" x="3967163" y="4168775"/>
          <p14:tracePt t="94654" x="4057650" y="4097338"/>
          <p14:tracePt t="94668" x="4086225" y="4071938"/>
          <p14:tracePt t="94685" x="4135438" y="4022725"/>
          <p14:tracePt t="94698" x="4168775" y="3981450"/>
          <p14:tracePt t="94712" x="4198938" y="3948113"/>
          <p14:tracePt t="94722" x="4214813" y="3937000"/>
          <p14:tracePt t="94742" x="4273550" y="3873500"/>
          <p14:tracePt t="94755" x="4322763" y="3835400"/>
          <p14:tracePt t="94769" x="4397375" y="3779838"/>
          <p14:tracePt t="94779" x="4424363" y="3756025"/>
          <p14:tracePt t="94802" x="4465638" y="3719513"/>
          <p14:tracePt t="94815" x="4495800" y="3697288"/>
          <p14:tracePt t="94830" x="4529138" y="3662363"/>
          <p14:tracePt t="94847" x="4578350" y="3622675"/>
          <p14:tracePt t="94859" x="4595813" y="3606800"/>
          <p14:tracePt t="94883" x="4648200" y="3557588"/>
          <p14:tracePt t="94897" x="4694238" y="3524250"/>
          <p14:tracePt t="94905" x="4700588" y="3521075"/>
          <p14:tracePt t="94937" x="4794250" y="3452813"/>
          <p14:tracePt t="94952" x="4881563" y="3397250"/>
          <p14:tracePt t="94961" x="4906963" y="3378200"/>
          <p14:tracePt t="94971" x="4933950" y="3359150"/>
          <p14:tracePt t="94986" x="4978400" y="3333750"/>
          <p14:tracePt t="95000" x="5053013" y="3289300"/>
          <p14:tracePt t="95016" x="5105400" y="3243263"/>
          <p14:tracePt t="95025" x="5138738" y="3221038"/>
          <p14:tracePt t="95033" x="5165725" y="3206750"/>
          <p14:tracePt t="95040" x="5192713" y="3182938"/>
          <p14:tracePt t="95048" x="5232400" y="3160713"/>
          <p14:tracePt t="95065" x="5308600" y="3119438"/>
          <p14:tracePt t="95073" x="5341938" y="3105150"/>
          <p14:tracePt t="95079" x="5360988" y="3089275"/>
          <p14:tracePt t="95089" x="5394325" y="3067050"/>
          <p14:tracePt t="95097" x="5427663" y="3052763"/>
          <p14:tracePt t="95103" x="5476875" y="3025775"/>
          <p14:tracePt t="95116" x="5521325" y="3003550"/>
          <p14:tracePt t="95128" x="5619750" y="2962275"/>
          <p14:tracePt t="95137" x="5672138" y="2943225"/>
          <p14:tracePt t="95153" x="5746750" y="2914650"/>
          <p14:tracePt t="95165" x="5783263" y="2898775"/>
          <p14:tracePt t="95170" x="5810250" y="2884488"/>
          <p14:tracePt t="95188" x="5865813" y="2846388"/>
          <p14:tracePt t="95207" x="5953125" y="2786063"/>
          <p14:tracePt t="95224" x="6027738" y="2733675"/>
          <p14:tracePt t="95234" x="6069013" y="2711450"/>
          <p14:tracePt t="95268" x="6169025" y="2674938"/>
          <p14:tracePt t="95293" x="6229350" y="2651125"/>
          <p14:tracePt t="95300" x="6245225" y="2647950"/>
          <p14:tracePt t="95310" x="6259513" y="2636838"/>
          <p14:tracePt t="95323" x="6289675" y="2617788"/>
          <p14:tracePt t="95331" x="6300788" y="2606675"/>
          <p14:tracePt t="95348" x="6350000" y="2570163"/>
          <p14:tracePt t="95357" x="6375400" y="2551113"/>
          <p14:tracePt t="95363" x="6424613" y="2513013"/>
          <p14:tracePt t="95387" x="6521450" y="2457450"/>
          <p14:tracePt t="95399" x="6551613" y="2441575"/>
          <p14:tracePt t="95420" x="6615113" y="2397125"/>
          <p14:tracePt t="95436" x="6648450" y="2366963"/>
          <p14:tracePt t="95460" x="6689725" y="2341563"/>
          <p14:tracePt t="95475" x="6742113" y="2322513"/>
          <p14:tracePt t="95487" x="6754813" y="2317750"/>
          <p14:tracePt t="95502" x="6788150" y="2314575"/>
          <p14:tracePt t="95511" x="6832600" y="2300288"/>
          <p14:tracePt t="95531" x="6888163" y="2276475"/>
          <p14:tracePt t="95545" x="6926263" y="2254250"/>
          <p14:tracePt t="95561" x="6948488" y="2236788"/>
          <p14:tracePt t="95569" x="6959600" y="2228850"/>
          <p14:tracePt t="95588" x="6978650" y="2190750"/>
          <p14:tracePt t="95597" x="6986588" y="2176463"/>
          <p14:tracePt t="95615" x="7000875" y="2157413"/>
          <p14:tracePt t="95629" x="7027863" y="2138363"/>
          <p14:tracePt t="95649" x="7042150" y="2127250"/>
          <p14:tracePt t="95664" x="7053263" y="2119313"/>
          <p14:tracePt t="95680" x="7058025" y="2119313"/>
          <p14:tracePt t="95788" x="7050088" y="2127250"/>
          <p14:tracePt t="95798" x="7038975" y="2135188"/>
          <p14:tracePt t="95823" x="6937375" y="2201863"/>
          <p14:tracePt t="95832" x="6870700" y="2254250"/>
          <p14:tracePt t="95846" x="6742113" y="2344738"/>
          <p14:tracePt t="95859" x="6683375" y="2382838"/>
          <p14:tracePt t="95865" x="6634163" y="2411413"/>
          <p14:tracePt t="95896" x="6454775" y="2532063"/>
          <p14:tracePt t="95911" x="6364288" y="2576513"/>
          <p14:tracePt t="95922" x="6315075" y="2603500"/>
          <p14:tracePt t="95936" x="6221413" y="2651125"/>
          <p14:tracePt t="95965" x="5870575" y="2849563"/>
          <p14:tracePt t="95977" x="5753100" y="2909888"/>
          <p14:tracePt t="95998" x="5449888" y="3055938"/>
          <p14:tracePt t="96011" x="5383213" y="3086100"/>
          <p14:tracePt t="96031" x="5229225" y="3165475"/>
          <p14:tracePt t="96055" x="5105400" y="3248025"/>
          <p14:tracePt t="96071" x="5027613" y="3300413"/>
          <p14:tracePt t="96083" x="4992688" y="3322638"/>
          <p14:tracePt t="96098" x="4895850" y="3389313"/>
          <p14:tracePt t="96116" x="4805363" y="3438525"/>
          <p14:tracePt t="96136" x="4656138" y="3516313"/>
          <p14:tracePt t="96155" x="4581525" y="3554413"/>
          <p14:tracePt t="96173" x="4518025" y="3584575"/>
          <p14:tracePt t="96192" x="4383088" y="3625850"/>
          <p14:tracePt t="96204" x="4322763" y="3644900"/>
          <p14:tracePt t="96218" x="4225925" y="3686175"/>
          <p14:tracePt t="96236" x="4138613" y="3730625"/>
          <p14:tracePt t="96242" x="4090988" y="3756025"/>
          <p14:tracePt t="96260" x="3975100" y="3816350"/>
          <p14:tracePt t="96277" x="3862388" y="3862388"/>
          <p14:tracePt t="96287" x="3768725" y="3887788"/>
          <p14:tracePt t="96300" x="3708400" y="3902075"/>
          <p14:tracePt t="96316" x="3614738" y="3917950"/>
          <p14:tracePt t="96339" x="3513138" y="3937000"/>
          <p14:tracePt t="96353" x="3419475" y="3959225"/>
          <p14:tracePt t="96365" x="3390900" y="3970338"/>
          <p14:tracePt t="96383" x="3281363" y="3992563"/>
          <p14:tracePt t="96397" x="3179763" y="4014788"/>
          <p14:tracePt t="96405" x="3135313" y="4030663"/>
          <p14:tracePt t="96423" x="3063875" y="4048125"/>
          <p14:tracePt t="96436" x="2970213" y="4086225"/>
          <p14:tracePt t="96454" x="2840038" y="4130675"/>
          <p14:tracePt t="96467" x="2730500" y="4165600"/>
          <p14:tracePt t="96483" x="2636838" y="4176713"/>
          <p14:tracePt t="96494" x="2600325" y="4183063"/>
          <p14:tracePt t="96511" x="2540000" y="4183063"/>
          <p14:tracePt t="96523" x="2476500" y="4183063"/>
          <p14:tracePt t="96546" x="2374900" y="4198938"/>
          <p14:tracePt t="96562" x="2311400" y="4210050"/>
          <p14:tracePt t="96578" x="2255838" y="4224338"/>
          <p14:tracePt t="96590" x="2239963" y="4229100"/>
          <p14:tracePt t="96599" x="2206625" y="4240213"/>
          <p14:tracePt t="96619" x="2116138" y="4265613"/>
          <p14:tracePt t="96628" x="2079625" y="4276725"/>
          <p14:tracePt t="96645" x="2016125" y="4287838"/>
          <p14:tracePt t="96661" x="1951038" y="4292600"/>
          <p14:tracePt t="96688" x="1865313" y="4300538"/>
          <p14:tracePt t="96704" x="1812925" y="4300538"/>
          <p14:tracePt t="96720" x="1779588" y="4300538"/>
          <p14:tracePt t="96731" x="1763713" y="4300538"/>
          <p14:tracePt t="96758" x="1757363" y="4300538"/>
          <p14:tracePt t="96766" x="1752600" y="4300538"/>
          <p14:tracePt t="96782" x="1735138" y="4295775"/>
          <p14:tracePt t="96796" x="1716088" y="4292600"/>
          <p14:tracePt t="96815" x="1685925" y="4287838"/>
          <p14:tracePt t="96837" x="1658938" y="4281488"/>
          <p14:tracePt t="96858" x="1647825" y="4281488"/>
          <p14:tracePt t="96934" x="1644650" y="4281488"/>
          <p14:tracePt t="96983" x="1641475" y="4281488"/>
          <p14:tracePt t="97050" x="0" y="0"/>
        </p14:tracePtLst>
        <p14:tracePtLst>
          <p14:tracePt t="114880" x="6948488" y="4595813"/>
          <p14:tracePt t="114924" x="6948488" y="4592638"/>
          <p14:tracePt t="114932" x="6948488" y="4587875"/>
          <p14:tracePt t="114941" x="6945313" y="4581525"/>
          <p14:tracePt t="114947" x="6942138" y="4573588"/>
          <p14:tracePt t="114952" x="6942138" y="4568825"/>
          <p14:tracePt t="114967" x="6926263" y="4557713"/>
          <p14:tracePt t="114979" x="6915150" y="4546600"/>
          <p14:tracePt t="114989" x="6907213" y="4540250"/>
          <p14:tracePt t="115005" x="6881813" y="4505325"/>
          <p14:tracePt t="115013" x="6854825" y="4483100"/>
          <p14:tracePt t="115018" x="6840538" y="4471988"/>
          <p14:tracePt t="115041" x="6802438" y="4449763"/>
          <p14:tracePt t="115057" x="6757988" y="4422775"/>
          <p14:tracePt t="115071" x="6724650" y="4405313"/>
          <p14:tracePt t="115081" x="6700838" y="4389438"/>
          <p14:tracePt t="115105" x="6664325" y="4359275"/>
          <p14:tracePt t="115114" x="6645275" y="4344988"/>
          <p14:tracePt t="115129" x="6615113" y="4322763"/>
          <p14:tracePt t="115141" x="6604000" y="4314825"/>
          <p14:tracePt t="115161" x="6543675" y="4281488"/>
          <p14:tracePt t="115175" x="6529388" y="4273550"/>
          <p14:tracePt t="115190" x="6491288" y="4259263"/>
          <p14:tracePt t="115203" x="6461125" y="4243388"/>
          <p14:tracePt t="115219" x="6432550" y="4232275"/>
          <p14:tracePt t="115234" x="6402388" y="4221163"/>
          <p14:tracePt t="115256" x="6338888" y="4176713"/>
          <p14:tracePt t="115264" x="6289675" y="4146550"/>
          <p14:tracePt t="115282" x="6221413" y="4105275"/>
          <p14:tracePt t="115294" x="6188075" y="4089400"/>
          <p14:tracePt t="115313" x="6069013" y="4037013"/>
          <p14:tracePt t="115322" x="6034088" y="4025900"/>
          <p14:tracePt t="115331" x="6011863" y="4014788"/>
          <p14:tracePt t="115347" x="5945188" y="3984625"/>
          <p14:tracePt t="115359" x="5934075" y="3981450"/>
          <p14:tracePt t="115375" x="5862638" y="3940175"/>
          <p14:tracePt t="115380" x="5829300" y="3929063"/>
          <p14:tracePt t="115388" x="5788025" y="3914775"/>
          <p14:tracePt t="115393" x="5735638" y="3895725"/>
          <p14:tracePt t="115402" x="5700713" y="3879850"/>
          <p14:tracePt t="115414" x="5659438" y="3862388"/>
          <p14:tracePt t="115423" x="5630863" y="3849688"/>
          <p14:tracePt t="115430" x="5589588" y="3832225"/>
          <p14:tracePt t="115445" x="5513388" y="3794125"/>
          <p14:tracePt t="115452" x="5484813" y="3783013"/>
          <p14:tracePt t="115463" x="5465763" y="3771900"/>
          <p14:tracePt t="115476" x="5405438" y="3741738"/>
          <p14:tracePt t="115484" x="5386388" y="3730625"/>
          <p14:tracePt t="115500" x="5356225" y="3714750"/>
          <p14:tracePt t="115516" x="5326063" y="3700463"/>
          <p14:tracePt t="115539" x="5256213" y="3667125"/>
          <p14:tracePt t="115550" x="5229225" y="3656013"/>
          <p14:tracePt t="115566" x="5151438" y="3622675"/>
          <p14:tracePt t="115589" x="5049838" y="3565525"/>
          <p14:tracePt t="115603" x="4989513" y="3529013"/>
          <p14:tracePt t="115628" x="4929188" y="3471863"/>
          <p14:tracePt t="115637" x="4906963" y="3449638"/>
          <p14:tracePt t="115661" x="4870450" y="3416300"/>
          <p14:tracePt t="115672" x="4854575" y="3397250"/>
          <p14:tracePt t="115691" x="4805363" y="3336925"/>
          <p14:tracePt t="115704" x="4765675" y="3295650"/>
          <p14:tracePt t="115723" x="4719638" y="3243263"/>
          <p14:tracePt t="115741" x="4659313" y="3187700"/>
          <p14:tracePt t="115753" x="4641850" y="3168650"/>
          <p14:tracePt t="115762" x="4625975" y="3146425"/>
          <p14:tracePt t="115769" x="4603750" y="3127375"/>
          <p14:tracePt t="115793" x="4540250" y="3052763"/>
          <p14:tracePt t="115806" x="4491038" y="2995613"/>
          <p14:tracePt t="115823" x="4449763" y="2951163"/>
          <p14:tracePt t="115849" x="4402138" y="2884488"/>
          <p14:tracePt t="115865" x="4383088" y="2846388"/>
          <p14:tracePt t="115879" x="4371975" y="2816225"/>
          <p14:tracePt t="115888" x="4356100" y="2790825"/>
          <p14:tracePt t="115896" x="4341813" y="2763838"/>
          <p14:tracePt t="115928" x="4221163" y="2647950"/>
          <p14:tracePt t="115965" x="4068763" y="2505075"/>
          <p14:tracePt t="115986" x="3914775" y="2400300"/>
          <p14:tracePt t="116010" x="3787775" y="2330450"/>
          <p14:tracePt t="116041" x="3641725" y="2262188"/>
          <p14:tracePt t="116047" x="3622675" y="2259013"/>
          <p14:tracePt t="116057" x="3581400" y="2239963"/>
          <p14:tracePt t="116075" x="3495675" y="2198688"/>
          <p14:tracePt t="116090" x="3394075" y="2157413"/>
          <p14:tracePt t="116114" x="3270250" y="2074863"/>
          <p14:tracePt t="116125" x="3206750" y="2030413"/>
          <p14:tracePt t="116144" x="3116263" y="1958975"/>
          <p14:tracePt t="116155" x="3074988" y="1928813"/>
          <p14:tracePt t="116175" x="3011488" y="1879600"/>
          <p14:tracePt t="116187" x="2992438" y="1868488"/>
          <p14:tracePt t="116207" x="2936875" y="1835150"/>
          <p14:tracePt t="116235" x="2857500" y="1801813"/>
          <p14:tracePt t="116245" x="2832100" y="1785938"/>
          <p14:tracePt t="116251" x="2805113" y="1768475"/>
          <p14:tracePt t="116282" x="2700338" y="1692275"/>
          <p14:tracePt t="116299" x="2663825" y="1674813"/>
          <p14:tracePt t="116309" x="2641600" y="1663700"/>
          <p14:tracePt t="116314" x="2625725" y="1655763"/>
          <p14:tracePt t="116327" x="2611438" y="1647825"/>
          <p14:tracePt t="116332" x="2589213" y="1639888"/>
          <p14:tracePt t="116342" x="2565400" y="1633538"/>
          <p14:tracePt t="116356" x="2468563" y="1592263"/>
          <p14:tracePt t="116372" x="2397125" y="1565275"/>
          <p14:tracePt t="116381" x="2349500" y="1546225"/>
          <p14:tracePt t="116388" x="2295525" y="1524000"/>
          <p14:tracePt t="116412" x="2168525" y="1487488"/>
          <p14:tracePt t="116422" x="2138363" y="1487488"/>
          <p14:tracePt t="116437" x="2105025" y="1487488"/>
          <p14:tracePt t="116450" x="2093913" y="1487488"/>
          <p14:tracePt t="116460" x="2090738" y="1487488"/>
          <p14:tracePt t="116473" x="2085975" y="1487488"/>
          <p14:tracePt t="116818" x="0" y="0"/>
        </p14:tracePtLst>
      </p14:laserTraceLst>
    </p:ext>
    <p:ext uri="{E180D4A7-C9FB-4DFB-919C-405C955672EB}">
      <p14:showEvtLst xmlns:p14="http://schemas.microsoft.com/office/powerpoint/2010/main">
        <p14:playEvt time="815" objId="13"/>
        <p14:pauseEvt time="26203" objId="13"/>
        <p14:triggerEvt type="onClick" time="26203" objId="13"/>
        <p14:resumeEvt time="30269" objId="13"/>
        <p14:triggerEvt type="onClick" time="30269" objId="13"/>
        <p14:playEvt time="39730" objId="13"/>
        <p14:playEvt time="74362" objId="13"/>
        <p14:playEvt time="108981" objId="13"/>
        <p14:stopEvt time="122809" objId="1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B9B17B-A02A-4A59-930D-E11267D9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15" y="533431"/>
            <a:ext cx="5787780" cy="480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72AA30-1027-4C31-9373-079F2064DD0C}"/>
                  </a:ext>
                </a:extLst>
              </p:cNvPr>
              <p:cNvSpPr/>
              <p:nvPr/>
            </p:nvSpPr>
            <p:spPr>
              <a:xfrm>
                <a:off x="2066515" y="6329604"/>
                <a:ext cx="561662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100" dirty="0"/>
                  <a:t>(“Lensing-only” priors: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1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10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sSup>
                      <m:sSupPr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1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11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100">
                        <a:latin typeface="Cambria Math" panose="02040503050406030204" pitchFamily="18" charset="0"/>
                      </a:rPr>
                      <m:t>=0.022</m:t>
                    </m:r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33</m:t>
                    </m:r>
                    <m:r>
                      <a:rPr lang="en-GB" sz="1100" i="1">
                        <a:latin typeface="Cambria Math" panose="02040503050406030204" pitchFamily="18" charset="0"/>
                      </a:rPr>
                      <m:t>±0.000</m:t>
                    </m:r>
                    <m:r>
                      <a:rPr lang="en-GB" sz="1100" b="0" i="0" smtClean="0">
                        <a:latin typeface="Cambria Math" panose="02040503050406030204" pitchFamily="18" charset="0"/>
                      </a:rPr>
                      <m:t>36,</m:t>
                    </m:r>
                  </m:oMath>
                </a14:m>
                <a:r>
                  <a:rPr lang="en-GB" sz="1100" b="0" i="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=0.96±0.02, 0.4&lt;</m:t>
                    </m:r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GB" sz="1100" dirty="0"/>
                  <a:t>)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72AA30-1027-4C31-9373-079F2064D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515" y="6329604"/>
                <a:ext cx="5616624" cy="261610"/>
              </a:xfrm>
              <a:prstGeom prst="rect">
                <a:avLst/>
              </a:prstGeom>
              <a:blipFill>
                <a:blip r:embed="rId3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/>
              <p:nvPr/>
            </p:nvSpPr>
            <p:spPr>
              <a:xfrm>
                <a:off x="2232695" y="92548"/>
                <a:ext cx="52325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2"/>
                    </a:solidFill>
                  </a:rPr>
                  <a:t>PR4 CMB lensing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2400" dirty="0">
                    <a:solidFill>
                      <a:schemeClr val="accent2"/>
                    </a:solidFill>
                  </a:rPr>
                  <a:t>CDM parameters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695" y="92548"/>
                <a:ext cx="5232523" cy="461665"/>
              </a:xfrm>
              <a:prstGeom prst="rect">
                <a:avLst/>
              </a:prstGeom>
              <a:blipFill>
                <a:blip r:embed="rId4"/>
                <a:stretch>
                  <a:fillRect l="-1281" t="-9211" r="-1281" b="-30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C9242D-909D-4E56-9D0C-6C2CA583368F}"/>
                  </a:ext>
                </a:extLst>
              </p:cNvPr>
              <p:cNvSpPr txBox="1"/>
              <p:nvPr/>
            </p:nvSpPr>
            <p:spPr>
              <a:xfrm>
                <a:off x="0" y="1595053"/>
                <a:ext cx="20387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bg2"/>
                    </a:solidFill>
                  </a:rPr>
                  <a:t>PR4 lensing</a:t>
                </a:r>
              </a:p>
              <a:p>
                <a:r>
                  <a:rPr lang="en-GB" sz="1200" dirty="0">
                    <a:solidFill>
                      <a:srgbClr val="D18448"/>
                    </a:solidFill>
                  </a:rPr>
                  <a:t>+ BOSS BAO (+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200" b="0" i="0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 b="0" i="0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sSup>
                      <m:sSupPr>
                        <m:ctrlPr>
                          <a:rPr lang="en-GB" sz="1200" b="0" i="1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1200" b="0" i="1" smtClean="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200" dirty="0">
                    <a:solidFill>
                      <a:srgbClr val="D18448"/>
                    </a:solidFill>
                  </a:rPr>
                  <a:t> prior)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C9242D-909D-4E56-9D0C-6C2CA5833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5053"/>
                <a:ext cx="2038763" cy="461665"/>
              </a:xfrm>
              <a:prstGeom prst="rect">
                <a:avLst/>
              </a:prstGeom>
              <a:blipFill>
                <a:blip r:embed="rId5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6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60"/>
    </mc:Choice>
    <mc:Fallback xmlns="">
      <p:transition spd="slow" advTm="84860"/>
    </mc:Fallback>
  </mc:AlternateContent>
  <p:extLst mod="1">
    <p:ext uri="{3A86A75C-4F4B-4683-9AE1-C65F6400EC91}">
      <p14:laserTraceLst xmlns:p14="http://schemas.microsoft.com/office/powerpoint/2010/main">
        <p14:tracePtLst>
          <p14:tracePt t="12376" x="4776788" y="2397125"/>
          <p14:tracePt t="12384" x="4776788" y="2393950"/>
          <p14:tracePt t="12391" x="4776788" y="2389188"/>
          <p14:tracePt t="12417" x="4776788" y="2382838"/>
          <p14:tracePt t="12429" x="4772025" y="2382838"/>
          <p14:tracePt t="12448" x="4772025" y="2378075"/>
          <p14:tracePt t="12475" x="4768850" y="2374900"/>
          <p14:tracePt t="12498" x="4765675" y="2370138"/>
          <p14:tracePt t="12505" x="4760913" y="2363788"/>
          <p14:tracePt t="12513" x="4752975" y="2355850"/>
          <p14:tracePt t="12522" x="4749800" y="2352675"/>
          <p14:tracePt t="12546" x="4738688" y="2341563"/>
          <p14:tracePt t="12565" x="4735513" y="2333625"/>
          <p14:tracePt t="12576" x="4730750" y="2333625"/>
          <p14:tracePt t="12595" x="4727575" y="2333625"/>
          <p14:tracePt t="12612" x="4724400" y="2333625"/>
          <p14:tracePt t="12620" x="4719638" y="2333625"/>
          <p14:tracePt t="12644" x="4708525" y="2333625"/>
          <p14:tracePt t="12657" x="4700588" y="2336800"/>
          <p14:tracePt t="12677" x="4694238" y="2347913"/>
          <p14:tracePt t="12685" x="4689475" y="2352675"/>
          <p14:tracePt t="12690" x="4689475" y="2359025"/>
          <p14:tracePt t="12704" x="4686300" y="2366963"/>
          <p14:tracePt t="12716" x="4686300" y="2370138"/>
          <p14:tracePt t="12726" x="4686300" y="2378075"/>
          <p14:tracePt t="12738" x="4683125" y="2393950"/>
          <p14:tracePt t="12746" x="4683125" y="2397125"/>
          <p14:tracePt t="12760" x="4683125" y="2411413"/>
          <p14:tracePt t="12769" x="4683125" y="2424113"/>
          <p14:tracePt t="12778" x="4683125" y="2430463"/>
          <p14:tracePt t="12788" x="4683125" y="2441575"/>
          <p14:tracePt t="12800" x="4694238" y="2468563"/>
          <p14:tracePt t="12808" x="4700588" y="2476500"/>
          <p14:tracePt t="12818" x="4705350" y="2482850"/>
          <p14:tracePt t="12828" x="4708525" y="2490788"/>
          <p14:tracePt t="12835" x="4711700" y="2493963"/>
          <p14:tracePt t="12852" x="4719638" y="2501900"/>
          <p14:tracePt t="12859" x="4727575" y="2505075"/>
          <p14:tracePt t="12880" x="4752975" y="2520950"/>
          <p14:tracePt t="12889" x="4779963" y="2528888"/>
          <p14:tracePt t="12918" x="4794250" y="2535238"/>
          <p14:tracePt t="12926" x="4799013" y="2535238"/>
          <p14:tracePt t="12934" x="4802188" y="2535238"/>
          <p14:tracePt t="12946" x="4810125" y="2528888"/>
          <p14:tracePt t="12954" x="4813300" y="2520950"/>
          <p14:tracePt t="12962" x="4818063" y="2509838"/>
          <p14:tracePt t="12977" x="4821238" y="2490788"/>
          <p14:tracePt t="12986" x="4824413" y="2476500"/>
          <p14:tracePt t="13000" x="4829175" y="2468563"/>
          <p14:tracePt t="13013" x="4832350" y="2449513"/>
          <p14:tracePt t="13018" x="4835525" y="2438400"/>
          <p14:tracePt t="13036" x="4843463" y="2424113"/>
          <p14:tracePt t="13046" x="4843463" y="2408238"/>
          <p14:tracePt t="13062" x="4843463" y="2397125"/>
          <p14:tracePt t="13078" x="4843463" y="2382838"/>
          <p14:tracePt t="13085" x="4843463" y="2378075"/>
          <p14:tracePt t="13099" x="4835525" y="2359025"/>
          <p14:tracePt t="13111" x="4829175" y="2355850"/>
          <p14:tracePt t="13124" x="4821238" y="2341563"/>
          <p14:tracePt t="13133" x="4813300" y="2336800"/>
          <p14:tracePt t="13149" x="4805363" y="2325688"/>
          <p14:tracePt t="13166" x="4799013" y="2317750"/>
          <p14:tracePt t="13181" x="4787900" y="2306638"/>
          <p14:tracePt t="13194" x="4779963" y="2306638"/>
          <p14:tracePt t="13202" x="4765675" y="2303463"/>
          <p14:tracePt t="13241" x="4738688" y="2303463"/>
          <p14:tracePt t="13253" x="4735513" y="2303463"/>
          <p14:tracePt t="13272" x="4727575" y="2303463"/>
          <p14:tracePt t="13284" x="4719638" y="2303463"/>
          <p14:tracePt t="13295" x="4716463" y="2303463"/>
          <p14:tracePt t="13304" x="4708525" y="2306638"/>
          <p14:tracePt t="13316" x="4694238" y="2322513"/>
          <p14:tracePt t="13327" x="4686300" y="2330450"/>
          <p14:tracePt t="13335" x="4678363" y="2333625"/>
          <p14:tracePt t="13349" x="4667250" y="2344738"/>
          <p14:tracePt t="13355" x="4664075" y="2347913"/>
          <p14:tracePt t="13372" x="4659313" y="2355850"/>
          <p14:tracePt t="13380" x="4656138" y="2363788"/>
          <p14:tracePt t="13391" x="4652963" y="2370138"/>
          <p14:tracePt t="13397" x="4652963" y="2378075"/>
          <p14:tracePt t="13418" x="4652963" y="2405063"/>
          <p14:tracePt t="13431" x="4652963" y="2424113"/>
          <p14:tracePt t="13441" x="4652963" y="2430463"/>
          <p14:tracePt t="13459" x="4652963" y="2446338"/>
          <p14:tracePt t="13475" x="4656138" y="2449513"/>
          <p14:tracePt t="13482" x="4659313" y="2452688"/>
          <p14:tracePt t="13488" x="4659313" y="2457450"/>
          <p14:tracePt t="13502" x="4667250" y="2463800"/>
          <p14:tracePt t="13512" x="4672013" y="2468563"/>
          <p14:tracePt t="13522" x="4678363" y="2471738"/>
          <p14:tracePt t="13535" x="4697413" y="2482850"/>
          <p14:tracePt t="13556" x="4724400" y="2493963"/>
          <p14:tracePt t="13569" x="4749800" y="2505075"/>
          <p14:tracePt t="13601" x="4799013" y="2520950"/>
          <p14:tracePt t="13610" x="4805363" y="2520950"/>
          <p14:tracePt t="13617" x="4813300" y="2520950"/>
          <p14:tracePt t="13633" x="4829175" y="2520950"/>
          <p14:tracePt t="13640" x="4835525" y="2520950"/>
          <p14:tracePt t="13664" x="4840288" y="2520950"/>
          <p14:tracePt t="13671" x="4840288" y="2516188"/>
          <p14:tracePt t="13678" x="4843463" y="2513013"/>
          <p14:tracePt t="13690" x="4843463" y="2509838"/>
          <p14:tracePt t="13698" x="4843463" y="2501900"/>
          <p14:tracePt t="13714" x="4843463" y="2468563"/>
          <p14:tracePt t="13729" x="4846638" y="2452688"/>
          <p14:tracePt t="13742" x="4846638" y="2427288"/>
          <p14:tracePt t="13750" x="4846638" y="2408238"/>
          <p14:tracePt t="13765" x="4846638" y="2386013"/>
          <p14:tracePt t="13780" x="4846638" y="2363788"/>
          <p14:tracePt t="13794" x="4846638" y="2352675"/>
          <p14:tracePt t="13806" x="4846638" y="2336800"/>
          <p14:tracePt t="13812" x="4846638" y="2330450"/>
          <p14:tracePt t="13823" x="4843463" y="2330450"/>
          <p14:tracePt t="13853" x="4835525" y="2314575"/>
          <p14:tracePt t="13864" x="4829175" y="2311400"/>
          <p14:tracePt t="13880" x="4810125" y="2300288"/>
          <p14:tracePt t="13889" x="4802188" y="2295525"/>
          <p14:tracePt t="13898" x="4791075" y="2292350"/>
          <p14:tracePt t="13922" x="4765675" y="2281238"/>
          <p14:tracePt t="13939" x="4760913" y="2281238"/>
          <p14:tracePt t="13987" x="4752975" y="2281238"/>
          <p14:tracePt t="14001" x="4738688" y="2284413"/>
          <p14:tracePt t="14017" x="4724400" y="2303463"/>
          <p14:tracePt t="14038" x="4705350" y="2317750"/>
          <p14:tracePt t="14055" x="4697413" y="2344738"/>
          <p14:tracePt t="14072" x="4694238" y="2366963"/>
          <p14:tracePt t="14081" x="4694238" y="2378075"/>
          <p14:tracePt t="14088" x="4694238" y="2400300"/>
          <p14:tracePt t="14104" x="4689475" y="2419350"/>
          <p14:tracePt t="14116" x="4689475" y="2430463"/>
          <p14:tracePt t="14129" x="4689475" y="2446338"/>
          <p14:tracePt t="14136" x="4689475" y="2457450"/>
          <p14:tracePt t="14153" x="4689475" y="2471738"/>
          <p14:tracePt t="14165" x="4697413" y="2482850"/>
          <p14:tracePt t="14176" x="4705350" y="2490788"/>
          <p14:tracePt t="14182" x="4711700" y="2493963"/>
          <p14:tracePt t="14190" x="4719638" y="2501900"/>
          <p14:tracePt t="14214" x="4741863" y="2513013"/>
          <p14:tracePt t="14225" x="4765675" y="2524125"/>
          <p14:tracePt t="14232" x="4772025" y="2528888"/>
          <p14:tracePt t="14246" x="4794250" y="2532063"/>
          <p14:tracePt t="14262" x="4810125" y="2535238"/>
          <p14:tracePt t="14277" x="4821238" y="2535238"/>
          <p14:tracePt t="14287" x="4835525" y="2535238"/>
          <p14:tracePt t="14296" x="4840288" y="2535238"/>
          <p14:tracePt t="14309" x="4854575" y="2535238"/>
          <p14:tracePt t="14320" x="4873625" y="2535238"/>
          <p14:tracePt t="14330" x="4881563" y="2535238"/>
          <p14:tracePt t="14341" x="4884738" y="2535238"/>
          <p14:tracePt t="14356" x="4887913" y="2532063"/>
          <p14:tracePt t="14366" x="4892675" y="2524125"/>
          <p14:tracePt t="14384" x="4892675" y="2498725"/>
          <p14:tracePt t="14392" x="4892675" y="2490788"/>
          <p14:tracePt t="14411" x="4892675" y="2471738"/>
          <p14:tracePt t="14421" x="4892675" y="2460625"/>
          <p14:tracePt t="14428" x="4892675" y="2441575"/>
          <p14:tracePt t="14439" x="4892675" y="2427288"/>
          <p14:tracePt t="14451" x="4892675" y="2424113"/>
          <p14:tracePt t="14457" x="4892675" y="2419350"/>
          <p14:tracePt t="14485" x="4892675" y="2400300"/>
          <p14:tracePt t="14509" x="4884738" y="2370138"/>
          <p14:tracePt t="14517" x="4881563" y="2355850"/>
          <p14:tracePt t="14531" x="4873625" y="2341563"/>
          <p14:tracePt t="14542" x="4865688" y="2333625"/>
          <p14:tracePt t="14547" x="4862513" y="2325688"/>
          <p14:tracePt t="14559" x="4854575" y="2317750"/>
          <p14:tracePt t="14563" x="4840288" y="2311400"/>
          <p14:tracePt t="14570" x="4832350" y="2300288"/>
          <p14:tracePt t="14583" x="4813300" y="2289175"/>
          <p14:tracePt t="14605" x="4783138" y="2284413"/>
          <p14:tracePt t="14613" x="4772025" y="2281238"/>
          <p14:tracePt t="14617" x="4765675" y="2281238"/>
          <p14:tracePt t="14626" x="4752975" y="2281238"/>
          <p14:tracePt t="14643" x="4746625" y="2281238"/>
          <p14:tracePt t="14653" x="4741863" y="2281238"/>
          <p14:tracePt t="14668" x="4735513" y="2284413"/>
          <p14:tracePt t="14678" x="4730750" y="2289175"/>
          <p14:tracePt t="14689" x="4727575" y="2300288"/>
          <p14:tracePt t="14700" x="4724400" y="2306638"/>
          <p14:tracePt t="14719" x="4711700" y="2344738"/>
          <p14:tracePt t="14725" x="4708525" y="2363788"/>
          <p14:tracePt t="14736" x="4705350" y="2370138"/>
          <p14:tracePt t="14749" x="4694238" y="2411413"/>
          <p14:tracePt t="14755" x="4689475" y="2424113"/>
          <p14:tracePt t="14764" x="4689475" y="2435225"/>
          <p14:tracePt t="14781" x="4689475" y="2452688"/>
          <p14:tracePt t="14790" x="4689475" y="2457450"/>
          <p14:tracePt t="14802" x="4694238" y="2463800"/>
          <p14:tracePt t="14811" x="4697413" y="2468563"/>
          <p14:tracePt t="14818" x="4700588" y="2471738"/>
          <p14:tracePt t="14855" x="4705350" y="2476500"/>
          <p14:tracePt t="14863" x="4708525" y="2476500"/>
          <p14:tracePt t="14878" x="4711700" y="2482850"/>
          <p14:tracePt t="14883" x="4716463" y="2482850"/>
          <p14:tracePt t="14900" x="4719638" y="2487613"/>
          <p14:tracePt t="14929" x="4749800" y="2498725"/>
          <p14:tracePt t="14948" x="4757738" y="2501900"/>
          <p14:tracePt t="14959" x="4765675" y="2505075"/>
          <p14:tracePt t="14970" x="4768850" y="2505075"/>
          <p14:tracePt t="14979" x="4772025" y="2505075"/>
          <p14:tracePt t="14986" x="4772025" y="2509838"/>
          <p14:tracePt t="15018" x="4776788" y="2509838"/>
          <p14:tracePt t="15027" x="4779963" y="2509838"/>
          <p14:tracePt t="15045" x="4787900" y="2493963"/>
          <p14:tracePt t="15060" x="4799013" y="2479675"/>
          <p14:tracePt t="15074" x="4802188" y="2468563"/>
          <p14:tracePt t="15105" x="4810125" y="2452688"/>
          <p14:tracePt t="15135" x="4810125" y="2438400"/>
          <p14:tracePt t="15149" x="4810125" y="2424113"/>
          <p14:tracePt t="15168" x="4802188" y="2408238"/>
          <p14:tracePt t="15182" x="4791075" y="2389188"/>
          <p14:tracePt t="15190" x="4787900" y="2386013"/>
          <p14:tracePt t="15196" x="4779963" y="2378075"/>
          <p14:tracePt t="15204" x="4776788" y="2378075"/>
          <p14:tracePt t="15218" x="4776788" y="2374900"/>
          <p14:tracePt t="15304" x="4776788" y="2378075"/>
          <p14:tracePt t="15337" x="0" y="0"/>
        </p14:tracePtLst>
        <p14:tracePtLst>
          <p14:tracePt t="17981" x="5551488" y="1014413"/>
          <p14:tracePt t="17998" x="5554663" y="1014413"/>
          <p14:tracePt t="18008" x="5554663" y="1030288"/>
          <p14:tracePt t="18029" x="5562600" y="1060450"/>
          <p14:tracePt t="18052" x="5562600" y="1138238"/>
          <p14:tracePt t="18068" x="5562600" y="1201738"/>
          <p14:tracePt t="18086" x="5573713" y="1292225"/>
          <p14:tracePt t="18095" x="5584825" y="1344613"/>
          <p14:tracePt t="18101" x="5595938" y="1393825"/>
          <p14:tracePt t="18117" x="5626100" y="1493838"/>
          <p14:tracePt t="18130" x="5656263" y="1603375"/>
          <p14:tracePt t="18144" x="5664200" y="1633538"/>
          <p14:tracePt t="18156" x="5689600" y="1727200"/>
          <p14:tracePt t="18162" x="5700713" y="1779588"/>
          <p14:tracePt t="18171" x="5716588" y="1827213"/>
          <p14:tracePt t="18181" x="5727700" y="1865313"/>
          <p14:tracePt t="18185" x="5738813" y="1906588"/>
          <p14:tracePt t="18198" x="5749925" y="1939925"/>
          <p14:tracePt t="18213" x="5765800" y="2011363"/>
          <p14:tracePt t="18224" x="5776913" y="2033588"/>
          <p14:tracePt t="18236" x="5788025" y="2112963"/>
          <p14:tracePt t="18243" x="5799138" y="2157413"/>
          <p14:tracePt t="18257" x="5829300" y="2259013"/>
          <p14:tracePt t="18267" x="5840413" y="2306638"/>
          <p14:tracePt t="18280" x="5851525" y="2359025"/>
          <p14:tracePt t="18287" x="5870575" y="2416175"/>
          <p14:tracePt t="18297" x="5884863" y="2460625"/>
          <p14:tracePt t="18320" x="5934075" y="2603500"/>
          <p14:tracePt t="18342" x="5986463" y="2722563"/>
          <p14:tracePt t="18356" x="6027738" y="2805113"/>
          <p14:tracePt t="18375" x="6072188" y="2890838"/>
          <p14:tracePt t="18391" x="6105525" y="2959100"/>
          <p14:tracePt t="18406" x="6154738" y="3049588"/>
          <p14:tracePt t="18411" x="6176963" y="3086100"/>
          <p14:tracePt t="18422" x="6192838" y="3119438"/>
          <p14:tracePt t="18436" x="6248400" y="3217863"/>
          <p14:tracePt t="18445" x="6262688" y="3251200"/>
          <p14:tracePt t="18462" x="6323013" y="3348038"/>
          <p14:tracePt t="18469" x="6342063" y="3378200"/>
          <p14:tracePt t="18476" x="6372225" y="3419475"/>
          <p14:tracePt t="18489" x="6405563" y="3468688"/>
          <p14:tracePt t="18502" x="6438900" y="3509963"/>
          <p14:tracePt t="18515" x="6457950" y="3524250"/>
          <p14:tracePt t="18533" x="6499225" y="3584575"/>
          <p14:tracePt t="18549" x="6513513" y="3614738"/>
          <p14:tracePt t="18555" x="6518275" y="3625850"/>
          <p14:tracePt t="18566" x="6521450" y="3644900"/>
          <p14:tracePt t="18574" x="6529388" y="3656013"/>
          <p14:tracePt t="18581" x="6540500" y="3678238"/>
          <p14:tracePt t="18591" x="6548438" y="3697288"/>
          <p14:tracePt t="18599" x="6567488" y="3722688"/>
          <p14:tracePt t="18611" x="6589713" y="3763963"/>
          <p14:tracePt t="18630" x="6656388" y="3857625"/>
          <p14:tracePt t="18638" x="6664325" y="3876675"/>
          <p14:tracePt t="18653" x="6697663" y="3937000"/>
          <p14:tracePt t="18667" x="6713538" y="3970338"/>
          <p14:tracePt t="18679" x="6742113" y="4014788"/>
          <p14:tracePt t="18686" x="6754813" y="4030663"/>
          <p14:tracePt t="18702" x="6780213" y="4067175"/>
          <p14:tracePt t="18723" x="6794500" y="4078288"/>
          <p14:tracePt t="18744" x="6807200" y="4086225"/>
          <p14:tracePt t="18803" x="0" y="0"/>
        </p14:tracePtLst>
        <p14:tracePtLst>
          <p14:tracePt t="19805" x="5513388" y="2352675"/>
          <p14:tracePt t="19811" x="5502275" y="2347913"/>
          <p14:tracePt t="19832" x="5438775" y="2333625"/>
          <p14:tracePt t="19840" x="5397500" y="2322513"/>
          <p14:tracePt t="19848" x="5326063" y="2289175"/>
          <p14:tracePt t="19859" x="5259388" y="2265363"/>
          <p14:tracePt t="19864" x="5180013" y="2239963"/>
          <p14:tracePt t="19872" x="5121275" y="2212975"/>
          <p14:tracePt t="19883" x="5080000" y="2195513"/>
          <p14:tracePt t="19894" x="4953000" y="2146300"/>
          <p14:tracePt t="19903" x="4933950" y="2143125"/>
          <p14:tracePt t="19918" x="4854575" y="2112963"/>
          <p14:tracePt t="19926" x="4829175" y="2108200"/>
          <p14:tracePt t="19946" x="4772025" y="2085975"/>
          <p14:tracePt t="19958" x="4700588" y="2063750"/>
          <p14:tracePt t="19967" x="4659313" y="2060575"/>
          <p14:tracePt t="19975" x="4606925" y="2033588"/>
          <p14:tracePt t="19983" x="4565650" y="2022475"/>
          <p14:tracePt t="20003" x="4449763" y="1973263"/>
          <p14:tracePt t="20012" x="4408488" y="1962150"/>
          <p14:tracePt t="20020" x="4364038" y="1944688"/>
          <p14:tracePt t="20027" x="4308475" y="1928813"/>
          <p14:tracePt t="20032" x="4248150" y="1909763"/>
          <p14:tracePt t="20039" x="4198938" y="1895475"/>
          <p14:tracePt t="20049" x="4162425" y="1890713"/>
          <p14:tracePt t="20056" x="4110038" y="1879600"/>
          <p14:tracePt t="20066" x="4075113" y="1873250"/>
          <p14:tracePt t="20082" x="4019550" y="1857375"/>
          <p14:tracePt t="20093" x="4000500" y="1851025"/>
          <p14:tracePt t="20099" x="3959225" y="1827213"/>
          <p14:tracePt t="20105" x="3937000" y="1816100"/>
          <p14:tracePt t="20113" x="3895725" y="1797050"/>
          <p14:tracePt t="20133" x="3768725" y="1741488"/>
          <p14:tracePt t="20141" x="3719513" y="1722438"/>
          <p14:tracePt t="20161" x="3551238" y="1663700"/>
          <p14:tracePt t="20171" x="3509963" y="1651000"/>
          <p14:tracePt t="20179" x="3457575" y="1628775"/>
          <p14:tracePt t="20194" x="3367088" y="1592263"/>
          <p14:tracePt t="20202" x="3330575" y="1581150"/>
          <p14:tracePt t="20221" x="3236913" y="1557338"/>
          <p14:tracePt t="20227" x="3203575" y="1546225"/>
          <p14:tracePt t="20234" x="3190875" y="1543050"/>
          <p14:tracePt t="20258" x="3149600" y="1535113"/>
          <p14:tracePt t="20265" x="3138488" y="1531938"/>
          <p14:tracePt t="20279" x="3124200" y="1524000"/>
          <p14:tracePt t="20292" x="3109913" y="1524000"/>
          <p14:tracePt t="20306" x="3105150" y="1524000"/>
          <p14:tracePt t="20328" x="3097213" y="1524000"/>
          <p14:tracePt t="20338" x="3094038" y="1524000"/>
          <p14:tracePt t="20355" x="3090863" y="1524000"/>
          <p14:tracePt t="20394" x="3086100" y="1524000"/>
          <p14:tracePt t="20453" x="0" y="0"/>
        </p14:tracePtLst>
        <p14:tracePtLst>
          <p14:tracePt t="21286" x="3333750" y="3281363"/>
          <p14:tracePt t="21292" x="3333750" y="3262313"/>
          <p14:tracePt t="21304" x="3333750" y="3243263"/>
          <p14:tracePt t="21316" x="3333750" y="3228975"/>
          <p14:tracePt t="21323" x="3333750" y="3213100"/>
          <p14:tracePt t="21338" x="3341688" y="3198813"/>
          <p14:tracePt t="21349" x="3344863" y="3190875"/>
          <p14:tracePt t="21355" x="3344863" y="3182938"/>
          <p14:tracePt t="21360" x="3349625" y="3176588"/>
          <p14:tracePt t="21390" x="3386138" y="3146425"/>
          <p14:tracePt t="21399" x="3476625" y="3119438"/>
          <p14:tracePt t="21410" x="3529013" y="3116263"/>
          <p14:tracePt t="21418" x="3603625" y="3108325"/>
          <p14:tracePt t="21423" x="3760788" y="3101975"/>
          <p14:tracePt t="21446" x="4068763" y="3108325"/>
          <p14:tracePt t="21459" x="4165600" y="3116263"/>
          <p14:tracePt t="21479" x="4325938" y="3135313"/>
          <p14:tracePt t="21489" x="4386263" y="3138488"/>
          <p14:tracePt t="21505" x="4484688" y="3138488"/>
          <p14:tracePt t="21519" x="4618038" y="3138488"/>
          <p14:tracePt t="21529" x="4664075" y="3146425"/>
          <p14:tracePt t="21539" x="4716463" y="3149600"/>
          <p14:tracePt t="21546" x="4757738" y="3157538"/>
          <p14:tracePt t="21553" x="4810125" y="3168650"/>
          <p14:tracePt t="21568" x="4887913" y="3190875"/>
          <p14:tracePt t="21586" x="4956175" y="3213100"/>
          <p14:tracePt t="21595" x="4986338" y="3224213"/>
          <p14:tracePt t="21600" x="5011738" y="3232150"/>
          <p14:tracePt t="21606" x="5068888" y="3259138"/>
          <p14:tracePt t="21618" x="5105400" y="3270250"/>
          <p14:tracePt t="21629" x="5226050" y="3306763"/>
          <p14:tracePt t="21642" x="5267325" y="3317875"/>
          <p14:tracePt t="21656" x="5360988" y="3352800"/>
          <p14:tracePt t="21680" x="5465763" y="3394075"/>
          <p14:tracePt t="21690" x="5491163" y="3400425"/>
          <p14:tracePt t="21694" x="5518150" y="3411538"/>
          <p14:tracePt t="21714" x="5626100" y="3449638"/>
          <p14:tracePt t="21723" x="5686425" y="3468688"/>
          <p14:tracePt t="21730" x="5757863" y="3490913"/>
          <p14:tracePt t="21740" x="5876925" y="3529013"/>
          <p14:tracePt t="21754" x="5970588" y="3557588"/>
          <p14:tracePt t="21760" x="6027738" y="3576638"/>
          <p14:tracePt t="21773" x="6086475" y="3603625"/>
          <p14:tracePt t="21777" x="6121400" y="3617913"/>
          <p14:tracePt t="21788" x="6146800" y="3633788"/>
          <p14:tracePt t="21794" x="6173788" y="3656013"/>
          <p14:tracePt t="21799" x="6199188" y="3670300"/>
          <p14:tracePt t="21826" x="6229350" y="3697288"/>
          <p14:tracePt t="21836" x="6248400" y="3703638"/>
          <p14:tracePt t="21845" x="6259513" y="3711575"/>
          <p14:tracePt t="21860" x="6297613" y="3727450"/>
          <p14:tracePt t="21867" x="6315075" y="3733800"/>
          <p14:tracePt t="21884" x="6342063" y="3752850"/>
          <p14:tracePt t="21906" x="6361113" y="3768725"/>
          <p14:tracePt t="21919" x="6372225" y="3779838"/>
          <p14:tracePt t="21950" x="6397625" y="3797300"/>
          <p14:tracePt t="21956" x="6413500" y="3808413"/>
          <p14:tracePt t="21964" x="6435725" y="3813175"/>
          <p14:tracePt t="21972" x="6469063" y="3835400"/>
          <p14:tracePt t="21982" x="6496050" y="3846513"/>
          <p14:tracePt t="21999" x="6526213" y="3862388"/>
          <p14:tracePt t="22015" x="6554788" y="3876675"/>
          <p14:tracePt t="22034" x="6584950" y="3895725"/>
          <p14:tracePt t="22041" x="6589713" y="3902075"/>
          <p14:tracePt t="22050" x="6596063" y="3906838"/>
          <p14:tracePt t="22058" x="6604000" y="3921125"/>
          <p14:tracePt t="22068" x="6615113" y="3932238"/>
          <p14:tracePt t="22075" x="6642100" y="3948113"/>
          <p14:tracePt t="22092" x="6683375" y="3973513"/>
          <p14:tracePt t="22101" x="6700838" y="3984625"/>
          <p14:tracePt t="22108" x="6713538" y="3992563"/>
          <p14:tracePt t="22116" x="6716713" y="3992563"/>
          <p14:tracePt t="22181" x="0" y="0"/>
        </p14:tracePtLst>
        <p14:tracePtLst>
          <p14:tracePt t="23123" x="5840413" y="1978025"/>
          <p14:tracePt t="23156" x="5835650" y="1981200"/>
          <p14:tracePt t="23163" x="5832475" y="1984375"/>
          <p14:tracePt t="23180" x="5824538" y="2003425"/>
          <p14:tracePt t="23195" x="5824538" y="2025650"/>
          <p14:tracePt t="23207" x="5824538" y="2041525"/>
          <p14:tracePt t="23212" x="5824538" y="2055813"/>
          <p14:tracePt t="23221" x="5829300" y="2082800"/>
          <p14:tracePt t="23229" x="5832475" y="2097088"/>
          <p14:tracePt t="23238" x="5840413" y="2124075"/>
          <p14:tracePt t="23258" x="5870575" y="2190750"/>
          <p14:tracePt t="23266" x="5876925" y="2206625"/>
          <p14:tracePt t="23277" x="5881688" y="2220913"/>
          <p14:tracePt t="23291" x="5892800" y="2232025"/>
          <p14:tracePt t="23298" x="5895975" y="2236788"/>
          <p14:tracePt t="23316" x="5900738" y="2239963"/>
          <p14:tracePt t="23343" x="5903913" y="2224088"/>
          <p14:tracePt t="23347" x="5903913" y="2209800"/>
          <p14:tracePt t="23357" x="5903913" y="2187575"/>
          <p14:tracePt t="23365" x="5903913" y="2168525"/>
          <p14:tracePt t="23379" x="5903913" y="2127250"/>
          <p14:tracePt t="23395" x="5895975" y="2101850"/>
          <p14:tracePt t="23408" x="5892800" y="2085975"/>
          <p14:tracePt t="23415" x="5888038" y="2074863"/>
          <p14:tracePt t="23423" x="5888038" y="2071688"/>
          <p14:tracePt t="23428" x="5888038" y="2066925"/>
          <p14:tracePt t="23477" x="5881688" y="2066925"/>
          <p14:tracePt t="23486" x="5876925" y="2074863"/>
          <p14:tracePt t="23494" x="5870575" y="2090738"/>
          <p14:tracePt t="23508" x="5851525" y="2130425"/>
          <p14:tracePt t="23517" x="5846763" y="2143125"/>
          <p14:tracePt t="23542" x="5843588" y="2171700"/>
          <p14:tracePt t="23608" x="0" y="0"/>
        </p14:tracePtLst>
        <p14:tracePtLst>
          <p14:tracePt t="24351" x="4405313" y="1854200"/>
          <p14:tracePt t="24387" x="4405313" y="1857375"/>
          <p14:tracePt t="24407" x="4408488" y="1887538"/>
          <p14:tracePt t="24419" x="4416425" y="1914525"/>
          <p14:tracePt t="24430" x="4419600" y="1925638"/>
          <p14:tracePt t="24444" x="4427538" y="1944688"/>
          <p14:tracePt t="24457" x="4432300" y="1958975"/>
          <p14:tracePt t="24464" x="4438650" y="1973263"/>
          <p14:tracePt t="24474" x="4454525" y="2000250"/>
          <p14:tracePt t="24483" x="4457700" y="2008188"/>
          <p14:tracePt t="24491" x="4460875" y="2011363"/>
          <p14:tracePt t="24497" x="4465638" y="2014538"/>
          <p14:tracePt t="24523" x="4468813" y="2019300"/>
          <p14:tracePt t="24533" x="4471988" y="2019300"/>
          <p14:tracePt t="24541" x="4476750" y="2019300"/>
          <p14:tracePt t="24554" x="4495800" y="2008188"/>
          <p14:tracePt t="24570" x="4506913" y="1984375"/>
          <p14:tracePt t="24586" x="4510088" y="1978025"/>
          <p14:tracePt t="24602" x="4513263" y="1925638"/>
          <p14:tracePt t="24616" x="4498975" y="1887538"/>
          <p14:tracePt t="24628" x="4491038" y="1879600"/>
          <p14:tracePt t="24640" x="4476750" y="1868488"/>
          <p14:tracePt t="24657" x="4471988" y="1868488"/>
          <p14:tracePt t="24667" x="4468813" y="1868488"/>
          <p14:tracePt t="24689" x="4465638" y="1873250"/>
          <p14:tracePt t="24696" x="4465638" y="1876425"/>
          <p14:tracePt t="24707" x="4460875" y="1884363"/>
          <p14:tracePt t="24720" x="4457700" y="1895475"/>
          <p14:tracePt t="24728" x="0" y="0"/>
        </p14:tracePtLst>
        <p14:tracePtLst>
          <p14:tracePt t="25355" x="4846638" y="3176588"/>
          <p14:tracePt t="25376" x="4843463" y="3176588"/>
          <p14:tracePt t="25388" x="4843463" y="3171825"/>
          <p14:tracePt t="25398" x="4832350" y="3160713"/>
          <p14:tracePt t="25406" x="4818063" y="3154363"/>
          <p14:tracePt t="25422" x="4799013" y="3146425"/>
          <p14:tracePt t="25432" x="4794250" y="3146425"/>
          <p14:tracePt t="25437" x="4779963" y="3146425"/>
          <p14:tracePt t="25447" x="4768850" y="3146425"/>
          <p14:tracePt t="25456" x="4760913" y="3146425"/>
          <p14:tracePt t="25463" x="4752975" y="3146425"/>
          <p14:tracePt t="25472" x="4746625" y="3149600"/>
          <p14:tracePt t="25478" x="4741863" y="3154363"/>
          <p14:tracePt t="25485" x="4738688" y="3160713"/>
          <p14:tracePt t="25503" x="4730750" y="3179763"/>
          <p14:tracePt t="25514" x="4730750" y="3190875"/>
          <p14:tracePt t="25531" x="4724400" y="3217863"/>
          <p14:tracePt t="25538" x="4724400" y="3228975"/>
          <p14:tracePt t="25546" x="4724400" y="3235325"/>
          <p14:tracePt t="25558" x="4719638" y="3248025"/>
          <p14:tracePt t="25572" x="4716463" y="3254375"/>
          <p14:tracePt t="25590" x="4716463" y="3276600"/>
          <p14:tracePt t="25606" x="4716463" y="3281363"/>
          <p14:tracePt t="25619" x="4719638" y="3284538"/>
          <p14:tracePt t="25630" x="4738688" y="3289300"/>
          <p14:tracePt t="25645" x="4746625" y="3289300"/>
          <p14:tracePt t="25654" x="4757738" y="3292475"/>
          <p14:tracePt t="25665" x="4760913" y="3292475"/>
          <p14:tracePt t="25674" x="4765675" y="3292475"/>
          <p14:tracePt t="25722" x="4772025" y="3284538"/>
          <p14:tracePt t="25731" x="4772025" y="3273425"/>
          <p14:tracePt t="25741" x="4776788" y="3251200"/>
          <p14:tracePt t="25756" x="4779963" y="3240088"/>
          <p14:tracePt t="25765" x="4779963" y="3235325"/>
          <p14:tracePt t="25777" x="4783138" y="3228975"/>
          <p14:tracePt t="25819" x="4783138" y="3224213"/>
          <p14:tracePt t="25867" x="0" y="0"/>
        </p14:tracePtLst>
        <p14:tracePtLst>
          <p14:tracePt t="29129" x="3303588" y="3554413"/>
          <p14:tracePt t="29138" x="3300413" y="3554413"/>
          <p14:tracePt t="29147" x="3300413" y="3557588"/>
          <p14:tracePt t="29156" x="3300413" y="3565525"/>
          <p14:tracePt t="29161" x="3297238" y="3573463"/>
          <p14:tracePt t="29184" x="3297238" y="3609975"/>
          <p14:tracePt t="29193" x="3297238" y="3625850"/>
          <p14:tracePt t="29204" x="3300413" y="3640138"/>
          <p14:tracePt t="29220" x="3319463" y="3675063"/>
          <p14:tracePt t="29225" x="3333750" y="3697288"/>
          <p14:tracePt t="29235" x="3349625" y="3722688"/>
          <p14:tracePt t="29251" x="3378200" y="3760788"/>
          <p14:tracePt t="29267" x="3405188" y="3794125"/>
          <p14:tracePt t="29273" x="3419475" y="3802063"/>
          <p14:tracePt t="29286" x="3424238" y="3805238"/>
          <p14:tracePt t="29353" x="3416300" y="3797300"/>
          <p14:tracePt t="29368" x="3394075" y="3786188"/>
          <p14:tracePt t="29380" x="3382963" y="3771900"/>
          <p14:tracePt t="29395" x="3360738" y="3752850"/>
          <p14:tracePt t="29410" x="3344863" y="3733800"/>
          <p14:tracePt t="29420" x="3341688" y="3733800"/>
          <p14:tracePt t="29428" x="3341688" y="3730625"/>
          <p14:tracePt t="29441" x="3336925" y="3727450"/>
          <p14:tracePt t="29450" x="3336925" y="3722688"/>
          <p14:tracePt t="29467" x="3336925" y="3714750"/>
          <p14:tracePt t="29490" x="3336925" y="3692525"/>
          <p14:tracePt t="29516" x="3336925" y="3689350"/>
          <p14:tracePt t="29529" x="3336925" y="3686175"/>
          <p14:tracePt t="29651" x="3333750" y="3686175"/>
          <p14:tracePt t="29660" x="3330575" y="3686175"/>
          <p14:tracePt t="29682" x="0" y="0"/>
        </p14:tracePtLst>
        <p14:tracePtLst>
          <p14:tracePt t="30824" x="5648325" y="4452938"/>
          <p14:tracePt t="30863" x="5641975" y="4452938"/>
          <p14:tracePt t="30876" x="5626100" y="4460875"/>
          <p14:tracePt t="30886" x="5614988" y="4464050"/>
          <p14:tracePt t="30898" x="5589588" y="4479925"/>
          <p14:tracePt t="30904" x="5570538" y="4491038"/>
          <p14:tracePt t="30911" x="5554663" y="4494213"/>
          <p14:tracePt t="30927" x="5518150" y="4510088"/>
          <p14:tracePt t="30940" x="5476875" y="4521200"/>
          <p14:tracePt t="30947" x="5446713" y="4521200"/>
          <p14:tracePt t="30957" x="5419725" y="4527550"/>
          <p14:tracePt t="30980" x="5383213" y="4527550"/>
          <p14:tracePt t="31077" x="5397500" y="4527550"/>
          <p14:tracePt t="31088" x="5408613" y="4527550"/>
          <p14:tracePt t="31092" x="5432425" y="4527550"/>
          <p14:tracePt t="31114" x="5487988" y="4521200"/>
          <p14:tracePt t="31124" x="5510213" y="4521200"/>
          <p14:tracePt t="31139" x="5559425" y="4516438"/>
          <p14:tracePt t="31145" x="5573713" y="4510088"/>
          <p14:tracePt t="31152" x="5581650" y="4510088"/>
          <p14:tracePt t="31158" x="5584825" y="4510088"/>
          <p14:tracePt t="31271" x="5581650" y="4510088"/>
          <p14:tracePt t="31279" x="5578475" y="4510088"/>
          <p14:tracePt t="31302" x="5570538" y="4513263"/>
          <p14:tracePt t="31310" x="5559425" y="4516438"/>
          <p14:tracePt t="31322" x="5540375" y="4516438"/>
          <p14:tracePt t="31342" x="5510213" y="4516438"/>
          <p14:tracePt t="31355" x="0" y="0"/>
        </p14:tracePtLst>
        <p14:tracePtLst>
          <p14:tracePt t="32289" x="4333875" y="1876425"/>
          <p14:tracePt t="32344" x="4338638" y="1876425"/>
          <p14:tracePt t="32352" x="4338638" y="1884363"/>
          <p14:tracePt t="32358" x="4341813" y="1895475"/>
          <p14:tracePt t="32369" x="4344988" y="1906588"/>
          <p14:tracePt t="32385" x="4344988" y="1936750"/>
          <p14:tracePt t="32399" x="4349750" y="1958975"/>
          <p14:tracePt t="32411" x="4349750" y="1973263"/>
          <p14:tracePt t="32418" x="4349750" y="1989138"/>
          <p14:tracePt t="32426" x="4349750" y="2000250"/>
          <p14:tracePt t="32443" x="4349750" y="2030413"/>
          <p14:tracePt t="32456" x="4344988" y="2063750"/>
          <p14:tracePt t="32467" x="4344988" y="2071688"/>
          <p14:tracePt t="32475" x="4341813" y="2078038"/>
          <p14:tracePt t="32485" x="4341813" y="2090738"/>
          <p14:tracePt t="32503" x="4338638" y="2097088"/>
          <p14:tracePt t="32513" x="4338638" y="2105025"/>
          <p14:tracePt t="32532" x="4333875" y="2105025"/>
          <p14:tracePt t="32539" x="4333875" y="2108200"/>
          <p14:tracePt t="32547" x="4333875" y="2112963"/>
          <p14:tracePt t="32556" x="4330700" y="2116138"/>
          <p14:tracePt t="32569" x="4330700" y="2119313"/>
          <p14:tracePt t="32587" x="4330700" y="2124075"/>
          <p14:tracePt t="32593" x="4330700" y="2127250"/>
          <p14:tracePt t="32615" x="4330700" y="2135188"/>
          <p14:tracePt t="32680" x="4330700" y="2108200"/>
          <p14:tracePt t="32691" x="4325938" y="2085975"/>
          <p14:tracePt t="32704" x="4319588" y="2008188"/>
          <p14:tracePt t="32715" x="4314825" y="1992313"/>
          <p14:tracePt t="32725" x="4311650" y="1958975"/>
          <p14:tracePt t="32737" x="4311650" y="1944688"/>
          <p14:tracePt t="32743" x="4308475" y="1936750"/>
          <p14:tracePt t="32759" x="4303713" y="1925638"/>
          <p14:tracePt t="32769" x="4303713" y="1917700"/>
          <p14:tracePt t="32783" x="4303713" y="1914525"/>
          <p14:tracePt t="32795" x="4303713" y="1909763"/>
          <p14:tracePt t="32890" x="4303713" y="1906588"/>
          <p14:tracePt t="32898" x="4303713" y="1898650"/>
          <p14:tracePt t="32906" x="4303713" y="1884363"/>
          <p14:tracePt t="32916" x="4292600" y="1873250"/>
          <p14:tracePt t="32920" x="4289425" y="1865313"/>
          <p14:tracePt t="32976" x="4297363" y="1876425"/>
          <p14:tracePt t="32984" x="4300538" y="1887538"/>
          <p14:tracePt t="33004" x="4303713" y="1906588"/>
          <p14:tracePt t="33016" x="4308475" y="1931988"/>
          <p14:tracePt t="33030" x="4308475" y="1951038"/>
          <p14:tracePt t="33040" x="4308475" y="1962150"/>
          <p14:tracePt t="33045" x="4308475" y="1973263"/>
          <p14:tracePt t="33055" x="4308475" y="1989138"/>
          <p14:tracePt t="33070" x="4308475" y="2011363"/>
          <p14:tracePt t="33086" x="4308475" y="2025650"/>
          <p14:tracePt t="33096" x="4308475" y="2033588"/>
          <p14:tracePt t="33102" x="4308475" y="2041525"/>
          <p14:tracePt t="33113" x="4308475" y="2044700"/>
          <p14:tracePt t="33126" x="4308475" y="2049463"/>
          <p14:tracePt t="33137" x="4308475" y="2060575"/>
          <p14:tracePt t="33155" x="4308475" y="2063750"/>
          <p14:tracePt t="33166" x="4308475" y="2066925"/>
          <p14:tracePt t="33227" x="4303713" y="2066925"/>
          <p14:tracePt t="33235" x="4300538" y="2060575"/>
          <p14:tracePt t="33241" x="4300538" y="2055813"/>
          <p14:tracePt t="33260" x="4292600" y="2041525"/>
          <p14:tracePt t="33272" x="4292600" y="2036763"/>
          <p14:tracePt t="33282" x="0" y="0"/>
        </p14:tracePtLst>
        <p14:tracePtLst>
          <p14:tracePt t="53706" x="5903913" y="741363"/>
          <p14:tracePt t="53734" x="5900738" y="741363"/>
          <p14:tracePt t="53748" x="5900738" y="746125"/>
          <p14:tracePt t="53811" x="5895975" y="746125"/>
          <p14:tracePt t="53827" x="5892800" y="749300"/>
          <p14:tracePt t="53849" x="5892800" y="752475"/>
          <p14:tracePt t="53868" x="5884863" y="757238"/>
          <p14:tracePt t="53882" x="5876925" y="757238"/>
          <p14:tracePt t="53893" x="5873750" y="757238"/>
          <p14:tracePt t="53908" x="5865813" y="760413"/>
          <p14:tracePt t="53922" x="5843588" y="768350"/>
          <p14:tracePt t="53935" x="5832475" y="774700"/>
          <p14:tracePt t="53939" x="5821363" y="782638"/>
          <p14:tracePt t="53945" x="5807075" y="798513"/>
          <p14:tracePt t="53958" x="5799138" y="809625"/>
          <p14:tracePt t="53965" x="5791200" y="812800"/>
          <p14:tracePt t="53973" x="5788025" y="831850"/>
          <p14:tracePt t="53988" x="5772150" y="862013"/>
          <p14:tracePt t="53999" x="5772150" y="865188"/>
          <p14:tracePt t="54011" x="5768975" y="887413"/>
          <p14:tracePt t="54026" x="5768975" y="909638"/>
          <p14:tracePt t="54043" x="5768975" y="944563"/>
          <p14:tracePt t="54057" x="5780088" y="1003300"/>
          <p14:tracePt t="54066" x="5780088" y="1019175"/>
          <p14:tracePt t="54074" x="5791200" y="1052513"/>
          <p14:tracePt t="54081" x="5794375" y="1090613"/>
          <p14:tracePt t="54094" x="5807075" y="1123950"/>
          <p14:tracePt t="54106" x="5818188" y="1149350"/>
          <p14:tracePt t="54132" x="5876925" y="1247775"/>
          <p14:tracePt t="54146" x="5892800" y="1265238"/>
          <p14:tracePt t="54156" x="5922963" y="1311275"/>
          <p14:tracePt t="54163" x="5945188" y="1341438"/>
          <p14:tracePt t="54174" x="5959475" y="1358900"/>
          <p14:tracePt t="54186" x="5997575" y="1400175"/>
          <p14:tracePt t="54197" x="6022975" y="1438275"/>
          <p14:tracePt t="54214" x="6061075" y="1479550"/>
          <p14:tracePt t="54221" x="6086475" y="1493838"/>
          <p14:tracePt t="54228" x="6113463" y="1520825"/>
          <p14:tracePt t="54244" x="6157913" y="1550988"/>
          <p14:tracePt t="54252" x="6165850" y="1557338"/>
          <p14:tracePt t="54260" x="6184900" y="1570038"/>
          <p14:tracePt t="54271" x="6210300" y="1573213"/>
          <p14:tracePt t="54284" x="6245225" y="1573213"/>
          <p14:tracePt t="54292" x="6267450" y="1573213"/>
          <p14:tracePt t="54308" x="6292850" y="1573213"/>
          <p14:tracePt t="54321" x="6303963" y="1573213"/>
          <p14:tracePt t="54331" x="6334125" y="1573213"/>
          <p14:tracePt t="54348" x="6364288" y="1576388"/>
          <p14:tracePt t="54358" x="6383338" y="1581150"/>
          <p14:tracePt t="54368" x="6413500" y="1581150"/>
          <p14:tracePt t="54379" x="6427788" y="1581150"/>
          <p14:tracePt t="54390" x="6454775" y="1581150"/>
          <p14:tracePt t="54405" x="6465888" y="1550988"/>
          <p14:tracePt t="54426" x="6465888" y="1504950"/>
          <p14:tracePt t="54438" x="6465888" y="1460500"/>
          <p14:tracePt t="54447" x="6465888" y="1446213"/>
          <p14:tracePt t="54459" x="6465888" y="1430338"/>
          <p14:tracePt t="54472" x="6465888" y="1404938"/>
          <p14:tracePt t="54494" x="6465888" y="1358900"/>
          <p14:tracePt t="54506" x="6465888" y="1325563"/>
          <p14:tracePt t="54527" x="6443663" y="1243013"/>
          <p14:tracePt t="54542" x="6397625" y="1149350"/>
          <p14:tracePt t="54563" x="6364288" y="1074738"/>
          <p14:tracePt t="54571" x="6350000" y="1055688"/>
          <p14:tracePt t="54582" x="6338888" y="1022350"/>
          <p14:tracePt t="54593" x="6334125" y="1014413"/>
          <p14:tracePt t="54600" x="6330950" y="1008063"/>
          <p14:tracePt t="54608" x="6327775" y="1000125"/>
          <p14:tracePt t="54624" x="6315075" y="973138"/>
          <p14:tracePt t="54641" x="6278563" y="920750"/>
          <p14:tracePt t="54653" x="6237288" y="868363"/>
          <p14:tracePt t="54667" x="6207125" y="838200"/>
          <p14:tracePt t="54674" x="6165850" y="804863"/>
          <p14:tracePt t="54696" x="6113463" y="760413"/>
          <p14:tracePt t="54705" x="6102350" y="757238"/>
          <p14:tracePt t="54711" x="6091238" y="752475"/>
          <p14:tracePt t="54729" x="6069013" y="752475"/>
          <p14:tracePt t="54741" x="6064250" y="752475"/>
          <p14:tracePt t="54756" x="6042025" y="752475"/>
          <p14:tracePt t="54761" x="6034088" y="757238"/>
          <p14:tracePt t="54777" x="6011863" y="760413"/>
          <p14:tracePt t="54788" x="6005513" y="760413"/>
          <p14:tracePt t="54806" x="5986463" y="763588"/>
          <p14:tracePt t="54816" x="5964238" y="774700"/>
          <p14:tracePt t="54824" x="5956300" y="774700"/>
          <p14:tracePt t="54834" x="5945188" y="782638"/>
          <p14:tracePt t="54842" x="5937250" y="785813"/>
          <p14:tracePt t="54854" x="5918200" y="801688"/>
          <p14:tracePt t="54868" x="5892800" y="827088"/>
          <p14:tracePt t="54877" x="5884863" y="838200"/>
          <p14:tracePt t="54891" x="5862638" y="876300"/>
          <p14:tracePt t="54906" x="5846763" y="906463"/>
          <p14:tracePt t="54914" x="5843588" y="928688"/>
          <p14:tracePt t="54926" x="5843588" y="936625"/>
          <p14:tracePt t="54939" x="5843588" y="962025"/>
          <p14:tracePt t="54947" x="5851525" y="992188"/>
          <p14:tracePt t="54956" x="5862638" y="1019175"/>
          <p14:tracePt t="54969" x="5892800" y="1104900"/>
          <p14:tracePt t="54979" x="5911850" y="1149350"/>
          <p14:tracePt t="54995" x="5975350" y="1303338"/>
          <p14:tracePt t="55001" x="5994400" y="1336675"/>
          <p14:tracePt t="55030" x="6091238" y="1498600"/>
          <p14:tracePt t="55056" x="6162675" y="1584325"/>
          <p14:tracePt t="55066" x="6234113" y="1663700"/>
          <p14:tracePt t="55077" x="6278563" y="1719263"/>
          <p14:tracePt t="55087" x="6303963" y="1752600"/>
          <p14:tracePt t="55091" x="6342063" y="1793875"/>
          <p14:tracePt t="55107" x="6405563" y="1873250"/>
          <p14:tracePt t="55119" x="6446838" y="1914525"/>
          <p14:tracePt t="55135" x="6499225" y="1981200"/>
          <p14:tracePt t="55147" x="6543675" y="2041525"/>
          <p14:tracePt t="55154" x="6559550" y="2066925"/>
          <p14:tracePt t="55163" x="6581775" y="2093913"/>
          <p14:tracePt t="55184" x="6619875" y="2149475"/>
          <p14:tracePt t="55202" x="6689725" y="2228850"/>
          <p14:tracePt t="55226" x="6757988" y="2284413"/>
          <p14:tracePt t="55247" x="6794500" y="2322513"/>
          <p14:tracePt t="55259" x="6843713" y="2355850"/>
          <p14:tracePt t="55268" x="6862763" y="2370138"/>
          <p14:tracePt t="55278" x="6873875" y="2374900"/>
          <p14:tracePt t="55286" x="6888163" y="2386013"/>
          <p14:tracePt t="55310" x="6923088" y="2397125"/>
          <p14:tracePt t="55322" x="6937375" y="2400300"/>
          <p14:tracePt t="55332" x="6956425" y="2408238"/>
          <p14:tracePt t="55340" x="6967538" y="2411413"/>
          <p14:tracePt t="55348" x="6986588" y="2424113"/>
          <p14:tracePt t="55365" x="7016750" y="2435225"/>
          <p14:tracePt t="55376" x="7023100" y="2438400"/>
          <p14:tracePt t="55393" x="7046913" y="2446338"/>
          <p14:tracePt t="55397" x="7053263" y="2449513"/>
          <p14:tracePt t="55427" x="7080250" y="2449513"/>
          <p14:tracePt t="55435" x="7088188" y="2449513"/>
          <p14:tracePt t="55458" x="7102475" y="2416175"/>
          <p14:tracePt t="55463" x="7105650" y="2382838"/>
          <p14:tracePt t="55472" x="7105650" y="2344738"/>
          <p14:tracePt t="55488" x="7113588" y="2292350"/>
          <p14:tracePt t="55500" x="7116763" y="2254250"/>
          <p14:tracePt t="55523" x="7121525" y="2171700"/>
          <p14:tracePt t="55540" x="7121525" y="2138363"/>
          <p14:tracePt t="55555" x="7121525" y="2074863"/>
          <p14:tracePt t="55564" x="7105650" y="2014538"/>
          <p14:tracePt t="55579" x="7072313" y="1925638"/>
          <p14:tracePt t="55592" x="7050088" y="1854200"/>
          <p14:tracePt t="55600" x="7027863" y="1809750"/>
          <p14:tracePt t="55624" x="6994525" y="1722438"/>
          <p14:tracePt t="55639" x="6964363" y="1666875"/>
          <p14:tracePt t="55648" x="6959600" y="1647825"/>
          <p14:tracePt t="55660" x="6942138" y="1614488"/>
          <p14:tracePt t="55665" x="6929438" y="1576388"/>
          <p14:tracePt t="55683" x="6904038" y="1501775"/>
          <p14:tracePt t="55697" x="6851650" y="1371600"/>
          <p14:tracePt t="55709" x="6799263" y="1273175"/>
          <p14:tracePt t="55728" x="6742113" y="1176338"/>
          <p14:tracePt t="55742" x="6724650" y="1135063"/>
          <p14:tracePt t="55750" x="6716713" y="1108075"/>
          <p14:tracePt t="55760" x="6708775" y="1090613"/>
          <p14:tracePt t="55769" x="6700838" y="1071563"/>
          <p14:tracePt t="55773" x="6697663" y="1063625"/>
          <p14:tracePt t="55787" x="6689725" y="1055688"/>
          <p14:tracePt t="55805" x="6653213" y="1011238"/>
          <p14:tracePt t="55824" x="6611938" y="966788"/>
          <p14:tracePt t="55842" x="6551613" y="920750"/>
          <p14:tracePt t="55859" x="6469063" y="868363"/>
          <p14:tracePt t="55873" x="6394450" y="827088"/>
          <p14:tracePt t="55883" x="6356350" y="815975"/>
          <p14:tracePt t="55890" x="6323013" y="801688"/>
          <p14:tracePt t="55904" x="6270625" y="782638"/>
          <p14:tracePt t="55911" x="6259513" y="774700"/>
          <p14:tracePt t="55929" x="6237288" y="763588"/>
          <p14:tracePt t="55944" x="6221413" y="752475"/>
          <p14:tracePt t="55956" x="6215063" y="746125"/>
          <p14:tracePt t="55964" x="6207125" y="738188"/>
          <p14:tracePt t="55969" x="6196013" y="730250"/>
          <p14:tracePt t="55979" x="6176963" y="722313"/>
          <p14:tracePt t="55989" x="6151563" y="715963"/>
          <p14:tracePt t="55997" x="6121400" y="704850"/>
          <p14:tracePt t="56012" x="6034088" y="681038"/>
          <p14:tracePt t="56024" x="5964238" y="663575"/>
          <p14:tracePt t="56036" x="5937250" y="663575"/>
          <p14:tracePt t="56050" x="5903913" y="658813"/>
          <p14:tracePt t="56061" x="5888038" y="658813"/>
          <p14:tracePt t="56078" x="5881688" y="666750"/>
          <p14:tracePt t="56093" x="5859463" y="685800"/>
          <p14:tracePt t="56102" x="5851525" y="696913"/>
          <p14:tracePt t="56119" x="5810250" y="733425"/>
          <p14:tracePt t="56133" x="5753100" y="798513"/>
          <p14:tracePt t="56142" x="5741988" y="809625"/>
          <p14:tracePt t="56154" x="5689600" y="876300"/>
          <p14:tracePt t="56176" x="5664200" y="950913"/>
          <p14:tracePt t="56195" x="5664200" y="1025525"/>
          <p14:tracePt t="56205" x="5664200" y="1071563"/>
          <p14:tracePt t="56213" x="5675313" y="1104900"/>
          <p14:tracePt t="56220" x="5694363" y="1138238"/>
          <p14:tracePt t="56229" x="5708650" y="1179513"/>
          <p14:tracePt t="56239" x="5719763" y="1209675"/>
          <p14:tracePt t="56245" x="5738813" y="1243013"/>
          <p14:tracePt t="56257" x="5765800" y="1330325"/>
          <p14:tracePt t="56273" x="5802313" y="1411288"/>
          <p14:tracePt t="56285" x="5818188" y="1438275"/>
          <p14:tracePt t="56292" x="5832475" y="1465263"/>
          <p14:tracePt t="56300" x="5846763" y="1482725"/>
          <p14:tracePt t="56318" x="5884863" y="1528763"/>
          <p14:tracePt t="56330" x="5948363" y="1606550"/>
          <p14:tracePt t="56341" x="5975350" y="1633538"/>
          <p14:tracePt t="56347" x="6022975" y="1674813"/>
          <p14:tracePt t="56358" x="6061075" y="1719263"/>
          <p14:tracePt t="56373" x="6127750" y="1785938"/>
          <p14:tracePt t="56382" x="6173788" y="1824038"/>
          <p14:tracePt t="56400" x="6240463" y="1887538"/>
          <p14:tracePt t="56406" x="6267450" y="1914525"/>
          <p14:tracePt t="56413" x="6327775" y="1966913"/>
          <p14:tracePt t="56426" x="6375400" y="2008188"/>
          <p14:tracePt t="56440" x="6450013" y="2078038"/>
          <p14:tracePt t="56453" x="6499225" y="2119313"/>
          <p14:tracePt t="56460" x="6540500" y="2157413"/>
          <p14:tracePt t="56468" x="6559550" y="2168525"/>
          <p14:tracePt t="56475" x="6581775" y="2190750"/>
          <p14:tracePt t="56487" x="6600825" y="2206625"/>
          <p14:tracePt t="56500" x="6637338" y="2239963"/>
          <p14:tracePt t="56512" x="6653213" y="2259013"/>
          <p14:tracePt t="56524" x="6716713" y="2314575"/>
          <p14:tracePt t="56532" x="6750050" y="2336800"/>
          <p14:tracePt t="56540" x="6761163" y="2352675"/>
          <p14:tracePt t="56556" x="6818313" y="2400300"/>
          <p14:tracePt t="56566" x="6835775" y="2419350"/>
          <p14:tracePt t="56573" x="6851650" y="2435225"/>
          <p14:tracePt t="56582" x="6862763" y="2446338"/>
          <p14:tracePt t="56587" x="6884988" y="2460625"/>
          <p14:tracePt t="56597" x="6896100" y="2476500"/>
          <p14:tracePt t="56605" x="6904038" y="2479675"/>
          <p14:tracePt t="56631" x="6923088" y="2490788"/>
          <p14:tracePt t="56641" x="6929438" y="2490788"/>
          <p14:tracePt t="56647" x="6934200" y="2490788"/>
          <p14:tracePt t="56665" x="6953250" y="2498725"/>
          <p14:tracePt t="56679" x="6970713" y="2501900"/>
          <p14:tracePt t="56696" x="6978650" y="2505075"/>
          <p14:tracePt t="56721" x="6981825" y="2505075"/>
          <p14:tracePt t="56742" x="6986588" y="2476500"/>
          <p14:tracePt t="56751" x="6986588" y="2449513"/>
          <p14:tracePt t="56760" x="6986588" y="2405063"/>
          <p14:tracePt t="56779" x="6986588" y="2306638"/>
          <p14:tracePt t="56790" x="6986588" y="2236788"/>
          <p14:tracePt t="56811" x="6986588" y="2176463"/>
          <p14:tracePt t="56826" x="6978650" y="2097088"/>
          <p14:tracePt t="56842" x="6959600" y="1984375"/>
          <p14:tracePt t="56852" x="6956425" y="1966913"/>
          <p14:tracePt t="56869" x="6843713" y="1744663"/>
          <p14:tracePt t="56877" x="6813550" y="1704975"/>
          <p14:tracePt t="56886" x="6731000" y="1606550"/>
          <p14:tracePt t="56893" x="6667500" y="1535113"/>
          <p14:tracePt t="56904" x="6619875" y="1487488"/>
          <p14:tracePt t="56916" x="6570663" y="1441450"/>
          <p14:tracePt t="56933" x="6477000" y="1355725"/>
          <p14:tracePt t="56941" x="6424613" y="1300163"/>
          <p14:tracePt t="56964" x="6334125" y="1195388"/>
          <p14:tracePt t="56971" x="6311900" y="1160463"/>
          <p14:tracePt t="56981" x="6289675" y="1135063"/>
          <p14:tracePt t="56993" x="6248400" y="1085850"/>
          <p14:tracePt t="56999" x="6226175" y="1074738"/>
          <p14:tracePt t="57008" x="6215063" y="1060450"/>
          <p14:tracePt t="57024" x="6188075" y="1025525"/>
          <p14:tracePt t="57032" x="6157913" y="1000125"/>
          <p14:tracePt t="57040" x="6143625" y="973138"/>
          <p14:tracePt t="57056" x="6105525" y="906463"/>
          <p14:tracePt t="57066" x="6075363" y="857250"/>
          <p14:tracePt t="57077" x="6057900" y="823913"/>
          <p14:tracePt t="57087" x="6011863" y="763588"/>
          <p14:tracePt t="57095" x="5997575" y="746125"/>
          <p14:tracePt t="57113" x="5975350" y="711200"/>
          <p14:tracePt t="57124" x="5967413" y="704850"/>
          <p14:tracePt t="57136" x="5953125" y="688975"/>
          <p14:tracePt t="57144" x="5945188" y="685800"/>
          <p14:tracePt t="57151" x="5940425" y="681038"/>
          <p14:tracePt t="57160" x="5937250" y="681038"/>
          <p14:tracePt t="57184" x="5926138" y="677863"/>
          <p14:tracePt t="57196" x="5911850" y="669925"/>
          <p14:tracePt t="57205" x="5903913" y="666750"/>
          <p14:tracePt t="57214" x="5892800" y="666750"/>
          <p14:tracePt t="57242" x="5873750" y="663575"/>
          <p14:tracePt t="57253" x="5865813" y="669925"/>
          <p14:tracePt t="57258" x="5862638" y="677863"/>
          <p14:tracePt t="57268" x="5846763" y="704850"/>
          <p14:tracePt t="57273" x="5840413" y="733425"/>
          <p14:tracePt t="57284" x="5835650" y="757238"/>
          <p14:tracePt t="57298" x="5832475" y="842963"/>
          <p14:tracePt t="57322" x="5824538" y="1008063"/>
          <p14:tracePt t="57332" x="5824538" y="1060450"/>
          <p14:tracePt t="57341" x="5824538" y="1096963"/>
          <p14:tracePt t="57351" x="5840413" y="1171575"/>
          <p14:tracePt t="57362" x="5870575" y="1273175"/>
          <p14:tracePt t="57370" x="5892800" y="1336675"/>
          <p14:tracePt t="57381" x="5918200" y="1389063"/>
          <p14:tracePt t="57391" x="5934075" y="1430338"/>
          <p14:tracePt t="57404" x="5994400" y="1520825"/>
          <p14:tracePt t="57411" x="6022975" y="1554163"/>
          <p14:tracePt t="57428" x="6094413" y="1639888"/>
          <p14:tracePt t="57439" x="6162675" y="1708150"/>
          <p14:tracePt t="57446" x="6215063" y="1763713"/>
          <p14:tracePt t="57461" x="6300788" y="1854200"/>
          <p14:tracePt t="57473" x="6367463" y="1931988"/>
          <p14:tracePt t="57485" x="6397625" y="1966913"/>
          <p14:tracePt t="57491" x="6435725" y="2014538"/>
          <p14:tracePt t="57502" x="6477000" y="2063750"/>
          <p14:tracePt t="57513" x="6499225" y="2082800"/>
          <p14:tracePt t="57528" x="6581775" y="2168525"/>
          <p14:tracePt t="57537" x="6604000" y="2190750"/>
          <p14:tracePt t="57549" x="6648450" y="2232025"/>
          <p14:tracePt t="57566" x="6683375" y="2254250"/>
          <p14:tracePt t="57578" x="6694488" y="2262188"/>
          <p14:tracePt t="57584" x="6708775" y="2265363"/>
          <p14:tracePt t="57591" x="6724650" y="2273300"/>
          <p14:tracePt t="57597" x="6731000" y="2276475"/>
          <p14:tracePt t="57607" x="6746875" y="2281238"/>
          <p14:tracePt t="57621" x="6769100" y="2292350"/>
          <p14:tracePt t="57628" x="6788150" y="2300288"/>
          <p14:tracePt t="57644" x="6840538" y="2325688"/>
          <p14:tracePt t="57653" x="6865938" y="2341563"/>
          <p14:tracePt t="57671" x="6911975" y="2370138"/>
          <p14:tracePt t="57680" x="6929438" y="2382838"/>
          <p14:tracePt t="57686" x="6945313" y="2393950"/>
          <p14:tracePt t="57695" x="6959600" y="2405063"/>
          <p14:tracePt t="57702" x="6975475" y="2411413"/>
          <p14:tracePt t="57707" x="6994525" y="2419350"/>
          <p14:tracePt t="57720" x="7008813" y="2427288"/>
          <p14:tracePt t="57728" x="7016750" y="2435225"/>
          <p14:tracePt t="57739" x="7027863" y="2438400"/>
          <p14:tracePt t="57749" x="7031038" y="2438400"/>
          <p14:tracePt t="57758" x="7034213" y="2438400"/>
          <p14:tracePt t="57775" x="7038975" y="2438400"/>
          <p14:tracePt t="57799" x="7042150" y="2438400"/>
          <p14:tracePt t="57867" x="7042150" y="2430463"/>
          <p14:tracePt t="57874" x="7046913" y="2427288"/>
          <p14:tracePt t="57891" x="7046913" y="2424113"/>
          <p14:tracePt t="57901" x="7050088" y="2419350"/>
          <p14:tracePt t="58149" x="0" y="0"/>
        </p14:tracePtLst>
        <p14:tracePtLst>
          <p14:tracePt t="63778" x="3349625" y="5761038"/>
          <p14:tracePt t="63792" x="3333750" y="5753100"/>
          <p14:tracePt t="63804" x="3330575" y="5749925"/>
          <p14:tracePt t="63813" x="3325813" y="5745163"/>
          <p14:tracePt t="63825" x="3322638" y="5741988"/>
          <p14:tracePt t="63835" x="0" y="0"/>
        </p14:tracePtLst>
        <p14:tracePtLst>
          <p14:tracePt t="64471" x="3019425" y="5865813"/>
          <p14:tracePt t="64487" x="3033713" y="5861050"/>
          <p14:tracePt t="64502" x="3068638" y="5854700"/>
          <p14:tracePt t="64509" x="3090863" y="5854700"/>
          <p14:tracePt t="64524" x="3154363" y="5854700"/>
          <p14:tracePt t="64539" x="3214688" y="5854700"/>
          <p14:tracePt t="64552" x="3225800" y="5854700"/>
          <p14:tracePt t="64560" x="3248025" y="5854700"/>
          <p14:tracePt t="64568" x="3278188" y="5854700"/>
          <p14:tracePt t="64595" x="3314700" y="5854700"/>
          <p14:tracePt t="64607" x="3322638" y="5854700"/>
          <p14:tracePt t="64627" x="3325813" y="5849938"/>
          <p14:tracePt t="64838" x="0" y="0"/>
        </p14:tracePtLst>
        <p14:tracePtLst>
          <p14:tracePt t="65226" x="2992438" y="6165850"/>
          <p14:tracePt t="65247" x="2997200" y="6161088"/>
          <p14:tracePt t="65266" x="2997200" y="6157913"/>
          <p14:tracePt t="65279" x="3008313" y="6153150"/>
          <p14:tracePt t="65287" x="3019425" y="6153150"/>
          <p14:tracePt t="65294" x="3033713" y="6149975"/>
          <p14:tracePt t="65306" x="3057525" y="6146800"/>
          <p14:tracePt t="65314" x="3086100" y="6138863"/>
          <p14:tracePt t="65331" x="3187700" y="6127750"/>
          <p14:tracePt t="65340" x="3217863" y="6127750"/>
          <p14:tracePt t="65346" x="3248025" y="6124575"/>
          <p14:tracePt t="65360" x="3292475" y="6119813"/>
          <p14:tracePt t="65368" x="3308350" y="6119813"/>
          <p14:tracePt t="65377" x="3314700" y="6116638"/>
          <p14:tracePt t="65394" x="3319463" y="6116638"/>
          <p14:tracePt t="65513" x="3319463" y="6111875"/>
          <p14:tracePt t="65523" x="0" y="0"/>
        </p14:tracePtLst>
        <p14:tracePtLst>
          <p14:tracePt t="65922" x="2887663" y="6397625"/>
          <p14:tracePt t="65928" x="2928938" y="6397625"/>
          <p14:tracePt t="65936" x="2959100" y="6405563"/>
          <p14:tracePt t="65949" x="3027363" y="6405563"/>
          <p14:tracePt t="65958" x="3049588" y="6405563"/>
          <p14:tracePt t="65971" x="3094038" y="6405563"/>
          <p14:tracePt t="65980" x="3101975" y="6405563"/>
          <p14:tracePt t="65992" x="3165475" y="6405563"/>
          <p14:tracePt t="66008" x="3225800" y="6397625"/>
          <p14:tracePt t="66025" x="3289300" y="6386513"/>
          <p14:tracePt t="66036" x="3319463" y="6386513"/>
          <p14:tracePt t="66044" x="3344863" y="6381750"/>
          <p14:tracePt t="66059" x="3390900" y="6378575"/>
          <p14:tracePt t="66067" x="3430588" y="6370638"/>
          <p14:tracePt t="66083" x="3476625" y="6367463"/>
          <p14:tracePt t="66101" x="3509963" y="6367463"/>
          <p14:tracePt t="66114" x="3540125" y="6364288"/>
          <p14:tracePt t="66121" x="3562350" y="6364288"/>
          <p14:tracePt t="66128" x="3584575" y="6364288"/>
          <p14:tracePt t="66136" x="3622675" y="6364288"/>
          <p14:tracePt t="66147" x="3633788" y="6364288"/>
          <p14:tracePt t="66161" x="3694113" y="6364288"/>
          <p14:tracePt t="66171" x="3724275" y="6364288"/>
          <p14:tracePt t="66184" x="3771900" y="6364288"/>
          <p14:tracePt t="66193" x="3794125" y="6364288"/>
          <p14:tracePt t="66211" x="3829050" y="6364288"/>
          <p14:tracePt t="66217" x="3846513" y="6364288"/>
          <p14:tracePt t="66232" x="3873500" y="6364288"/>
          <p14:tracePt t="66239" x="3892550" y="6364288"/>
          <p14:tracePt t="66269" x="3933825" y="6364288"/>
          <p14:tracePt t="66282" x="3963988" y="6359525"/>
          <p14:tracePt t="66292" x="3970338" y="6359525"/>
          <p14:tracePt t="66310" x="3978275" y="6359525"/>
          <p14:tracePt t="66328" x="3986213" y="6356350"/>
          <p14:tracePt t="66340" x="4000500" y="6351588"/>
          <p14:tracePt t="66348" x="4011613" y="6351588"/>
          <p14:tracePt t="66371" x="4049713" y="6340475"/>
          <p14:tracePt t="66378" x="4060825" y="6340475"/>
          <p14:tracePt t="66395" x="4086225" y="6340475"/>
          <p14:tracePt t="66410" x="4097338" y="6340475"/>
          <p14:tracePt t="66419" x="4102100" y="6340475"/>
          <p14:tracePt t="66428" x="4105275" y="6340475"/>
          <p14:tracePt t="66467" x="4110038" y="6340475"/>
          <p14:tracePt t="66475" x="4113213" y="6340475"/>
          <p14:tracePt t="66482" x="4121150" y="6340475"/>
          <p14:tracePt t="66494" x="4135438" y="6337300"/>
          <p14:tracePt t="66506" x="4168775" y="6337300"/>
          <p14:tracePt t="66517" x="4184650" y="6337300"/>
          <p14:tracePt t="66527" x="4198938" y="6337300"/>
          <p14:tracePt t="66535" x="4206875" y="6337300"/>
          <p14:tracePt t="66549" x="4217988" y="6337300"/>
          <p14:tracePt t="66570" x="4221163" y="6337300"/>
          <p14:tracePt t="66772" x="0" y="0"/>
        </p14:tracePtLst>
        <p14:tracePtLst>
          <p14:tracePt t="76703" x="3565525" y="5846763"/>
          <p14:tracePt t="76773" x="3570288" y="5843588"/>
          <p14:tracePt t="76781" x="3578225" y="5843588"/>
          <p14:tracePt t="76788" x="3584575" y="5838825"/>
          <p14:tracePt t="76806" x="3611563" y="5838825"/>
          <p14:tracePt t="76818" x="3622675" y="5838825"/>
          <p14:tracePt t="76830" x="3656013" y="5838825"/>
          <p14:tracePt t="76844" x="3708400" y="5838825"/>
          <p14:tracePt t="76852" x="3735388" y="5843588"/>
          <p14:tracePt t="76864" x="3763963" y="5843588"/>
          <p14:tracePt t="76872" x="3794125" y="5843588"/>
          <p14:tracePt t="76888" x="3865563" y="5849938"/>
          <p14:tracePt t="76896" x="3895725" y="5854700"/>
          <p14:tracePt t="76911" x="3937000" y="5854700"/>
          <p14:tracePt t="76933" x="3992563" y="5861050"/>
          <p14:tracePt t="76948" x="4000500" y="5861050"/>
          <p14:tracePt t="76967" x="4005263" y="5861050"/>
          <p14:tracePt t="76973" x="4008438" y="5861050"/>
          <p14:tracePt t="76983" x="4011613" y="5861050"/>
          <p14:tracePt t="76994" x="4016375" y="5861050"/>
          <p14:tracePt t="77003" x="4019550" y="5861050"/>
          <p14:tracePt t="77033" x="4022725" y="5861050"/>
          <p14:tracePt t="77098" x="4016375" y="5865813"/>
          <p14:tracePt t="77110" x="3986213" y="5872163"/>
          <p14:tracePt t="77127" x="3917950" y="5876925"/>
          <p14:tracePt t="77137" x="3870325" y="5876925"/>
          <p14:tracePt t="77144" x="3832225" y="5876925"/>
          <p14:tracePt t="77151" x="3794125" y="5880100"/>
          <p14:tracePt t="77160" x="3771900" y="5880100"/>
          <p14:tracePt t="77184" x="3708400" y="5880100"/>
          <p14:tracePt t="77193" x="3697288" y="5880100"/>
          <p14:tracePt t="77210" x="3686175" y="5880100"/>
          <p14:tracePt t="77218" x="3683000" y="5880100"/>
          <p14:tracePt t="77330" x="3694113" y="5880100"/>
          <p14:tracePt t="77338" x="3705225" y="5880100"/>
          <p14:tracePt t="77344" x="3735388" y="5880100"/>
          <p14:tracePt t="77353" x="3794125" y="5880100"/>
          <p14:tracePt t="77384" x="3986213" y="5910263"/>
          <p14:tracePt t="77395" x="4022725" y="5918200"/>
          <p14:tracePt t="77409" x="4079875" y="5932488"/>
          <p14:tracePt t="77424" x="4127500" y="5940425"/>
          <p14:tracePt t="77438" x="4135438" y="5940425"/>
          <p14:tracePt t="77447" x="4143375" y="5940425"/>
          <p14:tracePt t="77459" x="4146550" y="5940425"/>
          <p14:tracePt t="77597" x="4151313" y="5940425"/>
          <p14:tracePt t="77620" x="4157663" y="5940425"/>
          <p14:tracePt t="77633" x="4168775" y="5940425"/>
          <p14:tracePt t="77651" x="4173538" y="5940425"/>
          <p14:tracePt t="77658" x="4176713" y="5940425"/>
          <p14:tracePt t="77663" x="0" y="0"/>
        </p14:tracePtLst>
        <p14:tracePtLst>
          <p14:tracePt t="80379" x="3044825" y="6411913"/>
          <p14:tracePt t="80415" x="3044825" y="6408738"/>
          <p14:tracePt t="80421" x="3057525" y="6405563"/>
          <p14:tracePt t="80442" x="3074988" y="6397625"/>
          <p14:tracePt t="80456" x="3097213" y="6392863"/>
          <p14:tracePt t="80471" x="3146425" y="6392863"/>
          <p14:tracePt t="80480" x="3190875" y="6392863"/>
          <p14:tracePt t="80486" x="3236913" y="6392863"/>
          <p14:tracePt t="80505" x="3333750" y="6392863"/>
          <p14:tracePt t="80515" x="3386138" y="6392863"/>
          <p14:tracePt t="80528" x="3460750" y="6392863"/>
          <p14:tracePt t="80541" x="3517900" y="6392863"/>
          <p14:tracePt t="80553" x="3543300" y="6392863"/>
          <p14:tracePt t="80570" x="3611563" y="6392863"/>
          <p14:tracePt t="80590" x="3711575" y="6389688"/>
          <p14:tracePt t="80599" x="3730625" y="6381750"/>
          <p14:tracePt t="80614" x="3821113" y="6378575"/>
          <p14:tracePt t="80626" x="3895725" y="6378575"/>
          <p14:tracePt t="80632" x="3970338" y="6378575"/>
          <p14:tracePt t="80645" x="4052888" y="6378575"/>
          <p14:tracePt t="80655" x="4075113" y="6378575"/>
          <p14:tracePt t="80668" x="4105275" y="6378575"/>
          <p14:tracePt t="80676" x="4132263" y="6378575"/>
          <p14:tracePt t="80685" x="4143375" y="6378575"/>
          <p14:tracePt t="80699" x="4157663" y="6378575"/>
          <p14:tracePt t="80710" x="4165600" y="6375400"/>
          <p14:tracePt t="80721" x="4173538" y="6375400"/>
          <p14:tracePt t="80730" x="4176713" y="6375400"/>
          <p14:tracePt t="80740" x="4179888" y="6375400"/>
          <p14:tracePt t="80753" x="4184650" y="6375400"/>
          <p14:tracePt t="80778" x="4187825" y="6375400"/>
          <p14:tracePt t="80786" x="4191000" y="6375400"/>
          <p14:tracePt t="80809" x="4217988" y="6375400"/>
          <p14:tracePt t="80819" x="4240213" y="6375400"/>
          <p14:tracePt t="80834" x="4267200" y="6375400"/>
          <p14:tracePt t="80844" x="4281488" y="6375400"/>
          <p14:tracePt t="80851" x="4289425" y="6375400"/>
          <p14:tracePt t="80863" x="4300538" y="6378575"/>
          <p14:tracePt t="80874" x="4303713" y="6378575"/>
          <p14:tracePt t="80885" x="4308475" y="6378575"/>
          <p14:tracePt t="8098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213FFAC-DADE-457D-9F63-DC4FCCFA79B4}"/>
              </a:ext>
            </a:extLst>
          </p:cNvPr>
          <p:cNvGrpSpPr/>
          <p:nvPr/>
        </p:nvGrpSpPr>
        <p:grpSpPr>
          <a:xfrm>
            <a:off x="1475656" y="270295"/>
            <a:ext cx="5832648" cy="4322160"/>
            <a:chOff x="1655676" y="980728"/>
            <a:chExt cx="5832648" cy="432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4E6374-98AB-4E3F-AD54-DF07EA80A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5676" y="980728"/>
              <a:ext cx="5832648" cy="43221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F44BC3-397C-4B75-B29C-5036E32152D4}"/>
                </a:ext>
              </a:extLst>
            </p:cNvPr>
            <p:cNvSpPr txBox="1"/>
            <p:nvPr/>
          </p:nvSpPr>
          <p:spPr>
            <a:xfrm>
              <a:off x="5137185" y="2420888"/>
              <a:ext cx="23439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FF00FF"/>
                  </a:solidFill>
                </a:rPr>
                <a:t>(Rosenberg, Gratton, Efstathiou 2022)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FA2939-2B31-49EB-B447-435843BEAFC1}"/>
                  </a:ext>
                </a:extLst>
              </p:cNvPr>
              <p:cNvSpPr/>
              <p:nvPr/>
            </p:nvSpPr>
            <p:spPr>
              <a:xfrm>
                <a:off x="391631" y="5027244"/>
                <a:ext cx="855069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accent2"/>
                    </a:solidFill>
                  </a:rPr>
                  <a:t>CMB lensing + BAO inverse distance ladder </a:t>
                </a:r>
                <a:r>
                  <a:rPr lang="en-GB" sz="1200" dirty="0">
                    <a:solidFill>
                      <a:schemeClr val="accent2"/>
                    </a:solidFill>
                  </a:rPr>
                  <a:t>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200" dirty="0">
                    <a:solidFill>
                      <a:schemeClr val="accent2"/>
                    </a:solidFill>
                  </a:rPr>
                  <a:t> prior from abundance measurements)</a:t>
                </a:r>
                <a:br>
                  <a:rPr lang="en-GB" sz="1200" dirty="0">
                    <a:solidFill>
                      <a:schemeClr val="accent2"/>
                    </a:solidFill>
                  </a:rPr>
                </a:br>
                <a:endParaRPr lang="en-GB" sz="1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FA2939-2B31-49EB-B447-435843BEA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31" y="5027244"/>
                <a:ext cx="8550696" cy="523220"/>
              </a:xfrm>
              <a:prstGeom prst="rect">
                <a:avLst/>
              </a:prstGeom>
              <a:blipFill>
                <a:blip r:embed="rId3"/>
                <a:stretch>
                  <a:fillRect l="-356" t="-3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F952D9-224B-49AB-97B2-F9268E21A88C}"/>
                  </a:ext>
                </a:extLst>
              </p:cNvPr>
              <p:cNvSpPr txBox="1"/>
              <p:nvPr/>
            </p:nvSpPr>
            <p:spPr>
              <a:xfrm>
                <a:off x="1282603" y="5441299"/>
                <a:ext cx="6218754" cy="591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m:rPr>
                        <m:lit/>
                      </m:rPr>
                      <a:rPr lang="en-GB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=0.814±0.016</m:t>
                    </m:r>
                  </m:oMath>
                </a14:m>
                <a:r>
                  <a:rPr lang="en-GB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68.1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−1.1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+1.0</m:t>
                        </m:r>
                      </m:sup>
                    </m:sSubSup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Mpc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0.313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−0.0186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+0.014</m:t>
                        </m:r>
                      </m:sup>
                    </m:sSubSup>
                  </m:oMath>
                </a14:m>
                <a:endParaRPr lang="en-GB" sz="1600" b="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F952D9-224B-49AB-97B2-F9268E21A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603" y="5441299"/>
                <a:ext cx="6218754" cy="591316"/>
              </a:xfrm>
              <a:prstGeom prst="rect">
                <a:avLst/>
              </a:prstGeom>
              <a:blipFill>
                <a:blip r:embed="rId4"/>
                <a:stretch>
                  <a:fillRect t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9787DC3-767C-4C4C-A18B-9F99831B4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5845588"/>
            <a:ext cx="5094514" cy="927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46BBB0-9CFC-44AA-9893-1FC5BAB0CB67}"/>
              </a:ext>
            </a:extLst>
          </p:cNvPr>
          <p:cNvSpPr/>
          <p:nvPr/>
        </p:nvSpPr>
        <p:spPr>
          <a:xfrm>
            <a:off x="395536" y="61785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Best joint constraint: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4EF0A-F974-4F52-8E06-9BDB7AA35889}"/>
                  </a:ext>
                </a:extLst>
              </p:cNvPr>
              <p:cNvSpPr txBox="1"/>
              <p:nvPr/>
            </p:nvSpPr>
            <p:spPr>
              <a:xfrm>
                <a:off x="2051720" y="4605120"/>
                <a:ext cx="5464573" cy="341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=0.599±0.16</m:t>
                    </m:r>
                  </m:oMath>
                </a14:m>
                <a:r>
                  <a:rPr lang="en-GB" sz="1600" dirty="0"/>
                  <a:t>   (c.f. PR3: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Sup>
                      <m:sSub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0.25</m:t>
                        </m:r>
                      </m:sup>
                    </m:sSubSup>
                    <m:r>
                      <a:rPr lang="en-GB" sz="1600" i="1"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89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±0.</m:t>
                    </m:r>
                  </m:oMath>
                </a14:m>
                <a:r>
                  <a:rPr lang="en-GB" sz="1600" dirty="0"/>
                  <a:t>20)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24EF0A-F974-4F52-8E06-9BDB7AA35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605120"/>
                <a:ext cx="5464573" cy="341376"/>
              </a:xfrm>
              <a:prstGeom prst="rect">
                <a:avLst/>
              </a:prstGeom>
              <a:blipFill>
                <a:blip r:embed="rId6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09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A9C26-8D8A-4C13-8974-09C0AB58A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95" y="786956"/>
            <a:ext cx="5021563" cy="5021563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165C01A9-36F3-475A-91DB-B2CF87465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812" y="1914630"/>
            <a:ext cx="528310" cy="14453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70FB1736-E43D-4554-BD93-E10581B54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0" y="1027746"/>
            <a:ext cx="315618" cy="8868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ED2ABB77-2476-404A-A0BA-FF86E05877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656" y="1049480"/>
            <a:ext cx="314545" cy="86514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95C83-B230-46A8-B2E9-8A3890374BE6}"/>
              </a:ext>
            </a:extLst>
          </p:cNvPr>
          <p:cNvSpPr txBox="1"/>
          <p:nvPr/>
        </p:nvSpPr>
        <p:spPr>
          <a:xfrm>
            <a:off x="3393412" y="206749"/>
            <a:ext cx="2933239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Linear CMB Anisotropies</a:t>
            </a:r>
          </a:p>
        </p:txBody>
      </p:sp>
      <p:sp>
        <p:nvSpPr>
          <p:cNvPr id="14" name="Line 18">
            <a:extLst>
              <a:ext uri="{FF2B5EF4-FFF2-40B4-BE49-F238E27FC236}">
                <a16:creationId xmlns:a16="http://schemas.microsoft.com/office/drawing/2014/main" id="{B8611BA4-5286-4111-819C-83C79C39B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277" y="1772816"/>
            <a:ext cx="141755" cy="15871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17B9E27B-17A2-49B2-A378-FAF2BE3854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3" y="877971"/>
            <a:ext cx="67437" cy="88688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7F4B1F4-820B-472C-8CD5-8BD08891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2" y="877971"/>
            <a:ext cx="67438" cy="85613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8"/>
    </mc:Choice>
    <mc:Fallback xmlns="">
      <p:transition spd="slow" advTm="101688"/>
    </mc:Fallback>
  </mc:AlternateContent>
  <p:extLst>
    <p:ext uri="{3A86A75C-4F4B-4683-9AE1-C65F6400EC91}">
      <p14:laserTraceLst xmlns:p14="http://schemas.microsoft.com/office/powerpoint/2010/main">
        <p14:tracePtLst>
          <p14:tracePt t="15799" x="4405313" y="939800"/>
          <p14:tracePt t="15810" x="4375150" y="966788"/>
          <p14:tracePt t="15823" x="4325938" y="989013"/>
          <p14:tracePt t="15839" x="4267200" y="1014413"/>
          <p14:tracePt t="15857" x="4191000" y="1049338"/>
          <p14:tracePt t="15869" x="4162425" y="1060450"/>
          <p14:tracePt t="15876" x="4127500" y="1074738"/>
          <p14:tracePt t="15892" x="4060825" y="1119188"/>
          <p14:tracePt t="15900" x="4041775" y="1135063"/>
          <p14:tracePt t="15910" x="4030663" y="1146175"/>
          <p14:tracePt t="15926" x="3989388" y="1206500"/>
          <p14:tracePt t="15936" x="3948113" y="1258888"/>
          <p14:tracePt t="15944" x="3933825" y="1273175"/>
          <p14:tracePt t="15954" x="3898900" y="1300163"/>
          <p14:tracePt t="15961" x="3873500" y="1317625"/>
          <p14:tracePt t="15969" x="3840163" y="1344613"/>
          <p14:tracePt t="15995" x="3763963" y="1408113"/>
          <p14:tracePt t="16007" x="3652838" y="1498600"/>
          <p14:tracePt t="16018" x="3611563" y="1528763"/>
          <p14:tracePt t="16026" x="3513138" y="1595438"/>
          <p14:tracePt t="16034" x="3438525" y="1633538"/>
          <p14:tracePt t="16048" x="3341688" y="1700213"/>
          <p14:tracePt t="16061" x="3281363" y="1738313"/>
          <p14:tracePt t="16069" x="3243263" y="1768475"/>
          <p14:tracePt t="16080" x="3203575" y="1812925"/>
          <p14:tracePt t="16088" x="3179763" y="1843088"/>
          <p14:tracePt t="16098" x="3162300" y="1868488"/>
          <p14:tracePt t="16109" x="3138488" y="1895475"/>
          <p14:tracePt t="16126" x="3101975" y="1947863"/>
          <p14:tracePt t="16134" x="3071813" y="1981200"/>
          <p14:tracePt t="16140" x="3022600" y="2033588"/>
          <p14:tracePt t="16162" x="2922588" y="2165350"/>
          <p14:tracePt t="16172" x="2906713" y="2184400"/>
          <p14:tracePt t="16186" x="2857500" y="2273300"/>
          <p14:tracePt t="16202" x="2809875" y="2405063"/>
          <p14:tracePt t="16220" x="2790825" y="2509838"/>
          <p14:tracePt t="16231" x="2779713" y="2584450"/>
          <p14:tracePt t="16236" x="2779713" y="2659063"/>
          <p14:tracePt t="16255" x="2779713" y="2816225"/>
          <p14:tracePt t="16274" x="2771775" y="3101975"/>
          <p14:tracePt t="16288" x="2771775" y="3224213"/>
          <p14:tracePt t="16294" x="2771775" y="3306763"/>
          <p14:tracePt t="16307" x="2763838" y="3648075"/>
          <p14:tracePt t="16323" x="2749550" y="3865563"/>
          <p14:tracePt t="16338" x="2738438" y="4008438"/>
          <p14:tracePt t="16355" x="2722563" y="4171950"/>
          <p14:tracePt t="16365" x="2711450" y="4248150"/>
          <p14:tracePt t="16376" x="2708275" y="4295775"/>
          <p14:tracePt t="16395" x="2700338" y="4446588"/>
          <p14:tracePt t="16402" x="2700338" y="4491038"/>
          <p14:tracePt t="16415" x="2700338" y="4551363"/>
          <p14:tracePt t="16426" x="2700338" y="4648200"/>
          <p14:tracePt t="16436" x="2708275" y="4692650"/>
          <p14:tracePt t="16445" x="2716213" y="4727575"/>
          <p14:tracePt t="16453" x="2735263" y="4794250"/>
          <p14:tracePt t="16460" x="2749550" y="4821238"/>
          <p14:tracePt t="16471" x="2760663" y="4865688"/>
          <p14:tracePt t="16497" x="2824163" y="5006975"/>
          <p14:tracePt t="16510" x="2873375" y="5075238"/>
          <p14:tracePt t="16525" x="2947988" y="5202238"/>
          <p14:tracePt t="16536" x="2970213" y="5235575"/>
          <p14:tracePt t="16560" x="3086100" y="5386388"/>
          <p14:tracePt t="16572" x="3209925" y="5475288"/>
          <p14:tracePt t="16582" x="3281363" y="5513388"/>
          <p14:tracePt t="16596" x="3419475" y="5584825"/>
          <p14:tracePt t="16612" x="3529013" y="5648325"/>
          <p14:tracePt t="16620" x="3592513" y="5686425"/>
          <p14:tracePt t="16628" x="3648075" y="5722938"/>
          <p14:tracePt t="16640" x="3711575" y="5764213"/>
          <p14:tracePt t="16650" x="3752850" y="5794375"/>
          <p14:tracePt t="16657" x="3805238" y="5824538"/>
          <p14:tracePt t="16677" x="4027488" y="5940425"/>
          <p14:tracePt t="16691" x="4191000" y="6000750"/>
          <p14:tracePt t="16704" x="4262438" y="6019800"/>
          <p14:tracePt t="16720" x="4432300" y="6045200"/>
          <p14:tracePt t="16733" x="4573588" y="6042025"/>
          <p14:tracePt t="16746" x="4656138" y="6030913"/>
          <p14:tracePt t="16754" x="4724400" y="6019800"/>
          <p14:tracePt t="16760" x="4865688" y="5992813"/>
          <p14:tracePt t="16767" x="4940300" y="5981700"/>
          <p14:tracePt t="16774" x="5016500" y="5962650"/>
          <p14:tracePt t="16783" x="5138738" y="5926138"/>
          <p14:tracePt t="16799" x="5273675" y="5888038"/>
          <p14:tracePt t="16811" x="5397500" y="5849938"/>
          <p14:tracePt t="16827" x="5529263" y="5824538"/>
          <p14:tracePt t="16839" x="5659438" y="5794375"/>
          <p14:tracePt t="16845" x="5772150" y="5756275"/>
          <p14:tracePt t="16856" x="5854700" y="5722938"/>
          <p14:tracePt t="16862" x="6011863" y="5656263"/>
          <p14:tracePt t="16872" x="6124575" y="5607050"/>
          <p14:tracePt t="16885" x="6367463" y="5510213"/>
          <p14:tracePt t="16895" x="6427788" y="5483225"/>
          <p14:tracePt t="16910" x="6584950" y="5405438"/>
          <p14:tracePt t="16926" x="6705600" y="5314950"/>
          <p14:tracePt t="16938" x="6742113" y="5284788"/>
          <p14:tracePt t="16947" x="6818313" y="5187950"/>
          <p14:tracePt t="16954" x="6848475" y="5146675"/>
          <p14:tracePt t="16963" x="6892925" y="5072063"/>
          <p14:tracePt t="16968" x="7000875" y="4906963"/>
          <p14:tracePt t="16979" x="7050088" y="4827588"/>
          <p14:tracePt t="16995" x="7199313" y="4614863"/>
          <p14:tracePt t="17000" x="7237413" y="4551363"/>
          <p14:tracePt t="17016" x="7304088" y="4322763"/>
          <p14:tracePt t="17028" x="7323138" y="4191000"/>
          <p14:tracePt t="17034" x="7323138" y="4113213"/>
          <p14:tracePt t="17059" x="7312025" y="3824288"/>
          <p14:tracePt t="17074" x="7315200" y="3644900"/>
          <p14:tracePt t="17090" x="7334250" y="3498850"/>
          <p14:tracePt t="17098" x="7356475" y="3336925"/>
          <p14:tracePt t="17115" x="7386638" y="2989263"/>
          <p14:tracePt t="17126" x="7391400" y="2909888"/>
          <p14:tracePt t="17134" x="7391400" y="2749550"/>
          <p14:tracePt t="17148" x="7383463" y="2573338"/>
          <p14:tracePt t="17154" x="7356475" y="2498725"/>
          <p14:tracePt t="17168" x="7308850" y="2378075"/>
          <p14:tracePt t="17176" x="7270750" y="2317750"/>
          <p14:tracePt t="17184" x="7251700" y="2276475"/>
          <p14:tracePt t="17197" x="7229475" y="2243138"/>
          <p14:tracePt t="17211" x="7185025" y="2154238"/>
          <p14:tracePt t="17225" x="7113588" y="2022475"/>
          <p14:tracePt t="17235" x="7075488" y="1966913"/>
          <p14:tracePt t="17245" x="7038975" y="1903413"/>
          <p14:tracePt t="17254" x="7000875" y="1854200"/>
          <p14:tracePt t="17269" x="6945313" y="1785938"/>
          <p14:tracePt t="17282" x="6929438" y="1763713"/>
          <p14:tracePt t="17294" x="6923088" y="1760538"/>
          <p14:tracePt t="17310" x="6915150" y="1757363"/>
          <p14:tracePt t="17329" x="0" y="0"/>
        </p14:tracePtLst>
        <p14:tracePtLst>
          <p14:tracePt t="24637" x="5548313" y="996950"/>
          <p14:tracePt t="24783" x="5548313" y="1000125"/>
          <p14:tracePt t="24798" x="5548313" y="1003300"/>
          <p14:tracePt t="24818" x="5548313" y="1008063"/>
          <p14:tracePt t="24847" x="5548313" y="1011238"/>
          <p14:tracePt t="24864" x="5548313" y="1022350"/>
          <p14:tracePt t="24878" x="5548313" y="1030288"/>
          <p14:tracePt t="24900" x="5548313" y="1033463"/>
          <p14:tracePt t="24904" x="5548313" y="1038225"/>
          <p14:tracePt t="24918" x="5548313" y="1060450"/>
          <p14:tracePt t="24929" x="5548313" y="1074738"/>
          <p14:tracePt t="24938" x="5543550" y="1090613"/>
          <p14:tracePt t="24949" x="5537200" y="1123950"/>
          <p14:tracePt t="24968" x="5484813" y="1250950"/>
          <p14:tracePt t="24987" x="5446713" y="1317625"/>
          <p14:tracePt t="24994" x="5435600" y="1347788"/>
          <p14:tracePt t="25002" x="5432425" y="1374775"/>
          <p14:tracePt t="25008" x="5424488" y="1397000"/>
          <p14:tracePt t="25016" x="5416550" y="1423988"/>
          <p14:tracePt t="25025" x="5408613" y="1449388"/>
          <p14:tracePt t="25040" x="5394325" y="1498600"/>
          <p14:tracePt t="25050" x="5383213" y="1535113"/>
          <p14:tracePt t="25064" x="5372100" y="1584325"/>
          <p14:tracePt t="25072" x="5349875" y="1655763"/>
          <p14:tracePt t="25081" x="5330825" y="1730375"/>
          <p14:tracePt t="25091" x="5311775" y="1785938"/>
          <p14:tracePt t="25102" x="5300663" y="1831975"/>
          <p14:tracePt t="25108" x="5289550" y="1865313"/>
          <p14:tracePt t="25119" x="5278438" y="1895475"/>
          <p14:tracePt t="25126" x="5278438" y="1903413"/>
          <p14:tracePt t="25134" x="5273675" y="1917700"/>
          <p14:tracePt t="25141" x="5273675" y="1931988"/>
          <p14:tracePt t="25151" x="5270500" y="1951038"/>
          <p14:tracePt t="25162" x="5270500" y="1962150"/>
          <p14:tracePt t="25193" x="5270500" y="1997075"/>
          <p14:tracePt t="25210" x="5270500" y="2011363"/>
          <p14:tracePt t="25221" x="5270500" y="2022475"/>
          <p14:tracePt t="25238" x="5270500" y="2041525"/>
          <p14:tracePt t="25248" x="5270500" y="2049463"/>
          <p14:tracePt t="25267" x="5259388" y="2066925"/>
          <p14:tracePt t="25276" x="5256213" y="2074863"/>
          <p14:tracePt t="25286" x="5237163" y="2105025"/>
          <p14:tracePt t="25308" x="5229225" y="2135188"/>
          <p14:tracePt t="25335" x="5210175" y="2212975"/>
          <p14:tracePt t="25342" x="5207000" y="2232025"/>
          <p14:tracePt t="25356" x="5203825" y="2247900"/>
          <p14:tracePt t="25365" x="5192713" y="2273300"/>
          <p14:tracePt t="25375" x="5184775" y="2289175"/>
          <p14:tracePt t="25392" x="5162550" y="2330450"/>
          <p14:tracePt t="25401" x="5154613" y="2347913"/>
          <p14:tracePt t="25420" x="5121275" y="2411413"/>
          <p14:tracePt t="25427" x="5102225" y="2446338"/>
          <p14:tracePt t="25435" x="5080000" y="2493963"/>
          <p14:tracePt t="25447" x="5046663" y="2562225"/>
          <p14:tracePt t="25455" x="5022850" y="2614613"/>
          <p14:tracePt t="25462" x="5005388" y="2655888"/>
          <p14:tracePt t="25475" x="4989513" y="2689225"/>
          <p14:tracePt t="25484" x="4978400" y="2719388"/>
          <p14:tracePt t="25490" x="4959350" y="2768600"/>
          <p14:tracePt t="25500" x="4948238" y="2786063"/>
          <p14:tracePt t="25509" x="4940300" y="2813050"/>
          <p14:tracePt t="25517" x="4937125" y="2827338"/>
          <p14:tracePt t="25533" x="4926013" y="2873375"/>
          <p14:tracePt t="25546" x="4918075" y="2898775"/>
          <p14:tracePt t="25556" x="4914900" y="2914650"/>
          <p14:tracePt t="25574" x="4906963" y="2943225"/>
          <p14:tracePt t="25585" x="4895850" y="2967038"/>
          <p14:tracePt t="25593" x="4887913" y="2978150"/>
          <p14:tracePt t="25610" x="4865688" y="3011488"/>
          <p14:tracePt t="25615" x="4851400" y="3022600"/>
          <p14:tracePt t="25623" x="4835525" y="3041650"/>
          <p14:tracePt t="25634" x="4829175" y="3055938"/>
          <p14:tracePt t="25645" x="4813300" y="3078163"/>
          <p14:tracePt t="25660" x="4802188" y="3108325"/>
          <p14:tracePt t="25673" x="4794250" y="3127375"/>
          <p14:tracePt t="25678" x="4791075" y="3154363"/>
          <p14:tracePt t="25690" x="4787900" y="3165475"/>
          <p14:tracePt t="25698" x="4783138" y="3176588"/>
          <p14:tracePt t="25708" x="4772025" y="3209925"/>
          <p14:tracePt t="25720" x="4768850" y="3228975"/>
          <p14:tracePt t="25730" x="4765675" y="3240088"/>
          <p14:tracePt t="25749" x="4752975" y="3289300"/>
          <p14:tracePt t="25768" x="4746625" y="3322638"/>
          <p14:tracePt t="25782" x="4746625" y="3336925"/>
          <p14:tracePt t="25807" x="4746625" y="3344863"/>
          <p14:tracePt t="25820" x="4746625" y="3352800"/>
          <p14:tracePt t="25831" x="4746625" y="3355975"/>
          <p14:tracePt t="25840" x="4746625" y="3359150"/>
          <p14:tracePt t="25854" x="4746625" y="3370263"/>
          <p14:tracePt t="25921" x="0" y="0"/>
        </p14:tracePtLst>
        <p14:tracePtLst>
          <p14:tracePt t="27685" x="5413375" y="931863"/>
          <p14:tracePt t="27719" x="5413375" y="939800"/>
          <p14:tracePt t="27747" x="5413375" y="962025"/>
          <p14:tracePt t="27756" x="5413375" y="969963"/>
          <p14:tracePt t="27764" x="5413375" y="981075"/>
          <p14:tracePt t="27776" x="5405438" y="1011238"/>
          <p14:tracePt t="27781" x="5405438" y="1025525"/>
          <p14:tracePt t="27800" x="5402263" y="1060450"/>
          <p14:tracePt t="27811" x="5402263" y="1074738"/>
          <p14:tracePt t="27826" x="5397500" y="1096963"/>
          <p14:tracePt t="27835" x="5397500" y="1108075"/>
          <p14:tracePt t="27839" x="5397500" y="1123950"/>
          <p14:tracePt t="27854" x="5397500" y="1127125"/>
          <p14:tracePt t="27863" x="5394325" y="1143000"/>
          <p14:tracePt t="27872" x="5394325" y="1146175"/>
          <p14:tracePt t="27883" x="5394325" y="1154113"/>
          <p14:tracePt t="27892" x="5391150" y="1160463"/>
          <p14:tracePt t="27905" x="5383213" y="1179513"/>
          <p14:tracePt t="27916" x="5383213" y="1195388"/>
          <p14:tracePt t="27939" x="5375275" y="1220788"/>
          <p14:tracePt t="27948" x="5375275" y="1231900"/>
          <p14:tracePt t="27965" x="5372100" y="1258888"/>
          <p14:tracePt t="27984" x="5367338" y="1314450"/>
          <p14:tracePt t="27999" x="5364163" y="1333500"/>
          <p14:tracePt t="28006" x="5364163" y="1347788"/>
          <p14:tracePt t="28022" x="5364163" y="1382713"/>
          <p14:tracePt t="28030" x="5364163" y="1400175"/>
          <p14:tracePt t="28035" x="5364163" y="1416050"/>
          <p14:tracePt t="28059" x="5364163" y="1479550"/>
          <p14:tracePt t="28067" x="5364163" y="1490663"/>
          <p14:tracePt t="28089" x="5364163" y="1587500"/>
          <p14:tracePt t="28101" x="5364163" y="1617663"/>
          <p14:tracePt t="28119" x="5364163" y="1685925"/>
          <p14:tracePt t="28127" x="5364163" y="1716088"/>
          <p14:tracePt t="28134" x="5364163" y="1727200"/>
          <p14:tracePt t="28140" x="5364163" y="1744663"/>
          <p14:tracePt t="28145" x="5364163" y="1760538"/>
          <p14:tracePt t="28157" x="5364163" y="1768475"/>
          <p14:tracePt t="28179" x="5364163" y="1785938"/>
          <p14:tracePt t="28188" x="5364163" y="1790700"/>
          <p14:tracePt t="28208" x="5364163" y="1793875"/>
          <p14:tracePt t="28229" x="5360988" y="1797050"/>
          <p14:tracePt t="28243" x="5360988" y="1801813"/>
          <p14:tracePt t="28259" x="5356225" y="1801813"/>
          <p14:tracePt t="28275" x="5356225" y="1804988"/>
          <p14:tracePt t="28283" x="5356225" y="1809750"/>
          <p14:tracePt t="28317" x="5353050" y="1812925"/>
          <p14:tracePt t="28331" x="5353050" y="1816100"/>
          <p14:tracePt t="28339" x="5349875" y="1827213"/>
          <p14:tracePt t="28347" x="5349875" y="1838325"/>
          <p14:tracePt t="28371" x="5341938" y="1876425"/>
          <p14:tracePt t="28384" x="5338763" y="1887538"/>
          <p14:tracePt t="28400" x="5334000" y="1928813"/>
          <p14:tracePt t="28408" x="5326063" y="1958975"/>
          <p14:tracePt t="28440" x="5278438" y="2112963"/>
          <p14:tracePt t="28452" x="5210175" y="2347913"/>
          <p14:tracePt t="28471" x="5132388" y="2625725"/>
          <p14:tracePt t="28480" x="5105400" y="2716213"/>
          <p14:tracePt t="28496" x="5060950" y="2865438"/>
          <p14:tracePt t="28509" x="5027613" y="2989263"/>
          <p14:tracePt t="28521" x="5019675" y="3019425"/>
          <p14:tracePt t="28532" x="5008563" y="3060700"/>
          <p14:tracePt t="28549" x="5005388" y="3082925"/>
          <p14:tracePt t="28560" x="5005388" y="3086100"/>
          <p14:tracePt t="28578" x="5000625" y="3094038"/>
          <p14:tracePt t="28584" x="4997450" y="3101975"/>
          <p14:tracePt t="28590" x="4992688" y="3116263"/>
          <p14:tracePt t="28595" x="4989513" y="3127375"/>
          <p14:tracePt t="28609" x="4986338" y="3135313"/>
          <p14:tracePt t="28617" x="4970463" y="3146425"/>
          <p14:tracePt t="28630" x="4945063" y="3168650"/>
          <p14:tracePt t="28636" x="4926013" y="3182938"/>
          <p14:tracePt t="28645" x="4899025" y="3195638"/>
          <p14:tracePt t="28663" x="4881563" y="3209925"/>
          <p14:tracePt t="28676" x="4865688" y="3217863"/>
          <p14:tracePt t="28696" x="4846638" y="3243263"/>
          <p14:tracePt t="28706" x="4843463" y="3251200"/>
          <p14:tracePt t="28720" x="4840288" y="3259138"/>
          <p14:tracePt t="28730" x="4835525" y="3270250"/>
          <p14:tracePt t="28744" x="4832350" y="3289300"/>
          <p14:tracePt t="28753" x="4829175" y="3300413"/>
          <p14:tracePt t="28771" x="4818063" y="3314700"/>
          <p14:tracePt t="28776" x="4813300" y="3322638"/>
          <p14:tracePt t="28802" x="4813300" y="3325813"/>
          <p14:tracePt t="28819" x="4813300" y="3317875"/>
          <p14:tracePt t="28830" x="4843463" y="3221038"/>
          <p14:tracePt t="28847" x="4926013" y="2995613"/>
          <p14:tracePt t="28863" x="5011738" y="2622550"/>
          <p14:tracePt t="28874" x="5041900" y="2400300"/>
          <p14:tracePt t="28891" x="5064125" y="2011363"/>
          <p14:tracePt t="28904" x="5083175" y="1550988"/>
          <p14:tracePt t="28911" x="5091113" y="1452563"/>
          <p14:tracePt t="28926" x="5146675" y="1228725"/>
          <p14:tracePt t="28939" x="5165725" y="1157288"/>
          <p14:tracePt t="28948" x="5184775" y="1082675"/>
          <p14:tracePt t="28961" x="5218113" y="973138"/>
          <p14:tracePt t="28969" x="5237163" y="925513"/>
          <p14:tracePt t="28978" x="5248275" y="903288"/>
          <p14:tracePt t="28992" x="5262563" y="838200"/>
          <p14:tracePt t="29002" x="5262563" y="771525"/>
          <p14:tracePt t="29010" x="5262563" y="727075"/>
          <p14:tracePt t="29020" x="5262563" y="692150"/>
          <p14:tracePt t="29025" x="5256213" y="655638"/>
          <p14:tracePt t="29032" x="5251450" y="636588"/>
          <p14:tracePt t="29046" x="5248275" y="622300"/>
          <p14:tracePt t="29052" x="5245100" y="603250"/>
          <p14:tracePt t="29058" x="5245100" y="592138"/>
          <p14:tracePt t="29071" x="5240338" y="581025"/>
          <p14:tracePt t="29132" x="5229225" y="603250"/>
          <p14:tracePt t="29144" x="5226050" y="625475"/>
          <p14:tracePt t="29154" x="5221288" y="633413"/>
          <p14:tracePt t="29161" x="5221288" y="636588"/>
          <p14:tracePt t="29169" x="5218113" y="636588"/>
          <p14:tracePt t="29196" x="5237163" y="614363"/>
          <p14:tracePt t="29205" x="5248275" y="603250"/>
          <p14:tracePt t="29211" x="5262563" y="598488"/>
          <p14:tracePt t="29220" x="5270500" y="595313"/>
          <p14:tracePt t="29239" x="5278438" y="592138"/>
          <p14:tracePt t="29251" x="5286375" y="592138"/>
          <p14:tracePt t="29282" x="5278438" y="663575"/>
          <p14:tracePt t="29293" x="5267325" y="708025"/>
          <p14:tracePt t="29315" x="5168900" y="917575"/>
          <p14:tracePt t="29327" x="5121275" y="1011238"/>
          <p14:tracePt t="29344" x="5060950" y="1116013"/>
          <p14:tracePt t="29356" x="5027613" y="1201738"/>
          <p14:tracePt t="29368" x="5022850" y="1236663"/>
          <p14:tracePt t="29378" x="5016500" y="1284288"/>
          <p14:tracePt t="29387" x="5016500" y="1306513"/>
          <p14:tracePt t="29398" x="5016500" y="1322388"/>
          <p14:tracePt t="29405" x="5016500" y="1333500"/>
          <p14:tracePt t="29423" x="5016500" y="1363663"/>
          <p14:tracePt t="29439" x="5016500" y="1397000"/>
          <p14:tracePt t="29461" x="4967288" y="1493838"/>
          <p14:tracePt t="29469" x="4937125" y="1528763"/>
          <p14:tracePt t="29482" x="4895850" y="1565275"/>
          <p14:tracePt t="29498" x="4865688" y="1584325"/>
          <p14:tracePt t="29516" x="4854575" y="1595438"/>
          <p14:tracePt t="29524" x="4854575" y="1598613"/>
          <p14:tracePt t="29532" x="4854575" y="1611313"/>
          <p14:tracePt t="29556" x="4851400" y="1651000"/>
          <p14:tracePt t="29568" x="4851400" y="1666875"/>
          <p14:tracePt t="29588" x="4854575" y="1730375"/>
          <p14:tracePt t="29597" x="4854575" y="1752600"/>
          <p14:tracePt t="29615" x="4854575" y="1812925"/>
          <p14:tracePt t="29625" x="4854575" y="1854200"/>
          <p14:tracePt t="29633" x="4854575" y="1890713"/>
          <p14:tracePt t="29645" x="4846638" y="1997075"/>
          <p14:tracePt t="29659" x="4846638" y="2101850"/>
          <p14:tracePt t="29680" x="4843463" y="2206625"/>
          <p14:tracePt t="29693" x="4843463" y="2325688"/>
          <p14:tracePt t="29722" x="4835525" y="2520950"/>
          <p14:tracePt t="29744" x="4851400" y="2692400"/>
          <p14:tracePt t="29755" x="4865688" y="2779713"/>
          <p14:tracePt t="29768" x="4873625" y="2824163"/>
          <p14:tracePt t="29782" x="4884738" y="2909888"/>
          <p14:tracePt t="29803" x="4895850" y="2967038"/>
          <p14:tracePt t="29820" x="4911725" y="3052763"/>
          <p14:tracePt t="29831" x="4911725" y="3089275"/>
          <p14:tracePt t="29852" x="4914900" y="3146425"/>
          <p14:tracePt t="29865" x="4914900" y="3187700"/>
          <p14:tracePt t="29888" x="4914900" y="3232150"/>
          <p14:tracePt t="29900" x="4911725" y="3240088"/>
          <p14:tracePt t="29919" x="4906963" y="3276600"/>
          <p14:tracePt t="29929" x="4906963" y="3284538"/>
          <p14:tracePt t="29952" x="4899025" y="3303588"/>
          <p14:tracePt t="29961" x="4899025" y="3306763"/>
          <p14:tracePt t="29978" x="4895850" y="3322638"/>
          <p14:tracePt t="29982" x="4892675" y="3336925"/>
          <p14:tracePt t="30002" x="4887913" y="3348038"/>
          <p14:tracePt t="30014" x="4881563" y="3367088"/>
          <p14:tracePt t="30027" x="4881563" y="3370263"/>
          <p14:tracePt t="30040" x="4876800" y="3375025"/>
          <p14:tracePt t="30056" x="4873625" y="3378200"/>
          <p14:tracePt t="30063" x="4873625" y="3382963"/>
          <p14:tracePt t="30088" x="4873625" y="3386138"/>
          <p14:tracePt t="30189" x="4873625" y="3382963"/>
          <p14:tracePt t="30203" x="4873625" y="3375025"/>
          <p14:tracePt t="30220" x="4873625" y="3363913"/>
          <p14:tracePt t="30229" x="4873625" y="3355975"/>
          <p14:tracePt t="30237" x="4873625" y="3348038"/>
          <p14:tracePt t="30254" x="4873625" y="3322638"/>
          <p14:tracePt t="30284" x="4865688" y="3311525"/>
          <p14:tracePt t="30304" x="0" y="0"/>
        </p14:tracePtLst>
        <p14:tracePtLst>
          <p14:tracePt t="32159" x="5207000" y="1085850"/>
          <p14:tracePt t="32262" x="5207000" y="1093788"/>
          <p14:tracePt t="32271" x="5207000" y="1104900"/>
          <p14:tracePt t="32275" x="5207000" y="1127125"/>
          <p14:tracePt t="32286" x="5207000" y="1171575"/>
          <p14:tracePt t="32299" x="5180013" y="1273175"/>
          <p14:tracePt t="32316" x="5132388" y="1408113"/>
          <p14:tracePt t="32331" x="5049838" y="1576388"/>
          <p14:tracePt t="32342" x="5011738" y="1651000"/>
          <p14:tracePt t="32348" x="4940300" y="1782763"/>
          <p14:tracePt t="32358" x="4895850" y="1868488"/>
          <p14:tracePt t="32365" x="4865688" y="1925638"/>
          <p14:tracePt t="32379" x="4829175" y="2033588"/>
          <p14:tracePt t="32398" x="4791075" y="2168525"/>
          <p14:tracePt t="32408" x="4787900" y="2195513"/>
          <p14:tracePt t="32425" x="4776788" y="2284413"/>
          <p14:tracePt t="32434" x="4776788" y="2322513"/>
          <p14:tracePt t="32442" x="4768850" y="2382838"/>
          <p14:tracePt t="32454" x="4765675" y="2476500"/>
          <p14:tracePt t="32461" x="4757738" y="2528888"/>
          <p14:tracePt t="32469" x="4757738" y="2557463"/>
          <p14:tracePt t="32488" x="4752975" y="2592388"/>
          <p14:tracePt t="32500" x="4752975" y="2633663"/>
          <p14:tracePt t="32521" x="4752975" y="2667000"/>
          <p14:tracePt t="32533" x="4752975" y="2700338"/>
          <p14:tracePt t="32553" x="4757738" y="2744788"/>
          <p14:tracePt t="32563" x="4757738" y="2755900"/>
          <p14:tracePt t="32570" x="4760913" y="2768600"/>
          <p14:tracePt t="32586" x="4760913" y="2774950"/>
          <p14:tracePt t="32631" x="4765675" y="2774950"/>
          <p14:tracePt t="32639" x="4768850" y="2774950"/>
          <p14:tracePt t="32656" x="4772025" y="2774950"/>
          <p14:tracePt t="32680" x="4779963" y="2774950"/>
          <p14:tracePt t="32688" x="4787900" y="2768600"/>
          <p14:tracePt t="32699" x="4805363" y="2738438"/>
          <p14:tracePt t="32712" x="4835525" y="2644775"/>
          <p14:tracePt t="32718" x="4854575" y="2557463"/>
          <p14:tracePt t="32726" x="4865688" y="2490788"/>
          <p14:tracePt t="32736" x="4892675" y="2411413"/>
          <p14:tracePt t="32748" x="4903788" y="2366963"/>
          <p14:tracePt t="32752" x="4922838" y="2317750"/>
          <p14:tracePt t="32761" x="4940300" y="2273300"/>
          <p14:tracePt t="32771" x="4964113" y="2217738"/>
          <p14:tracePt t="32775" x="4981575" y="2184400"/>
          <p14:tracePt t="32792" x="5030788" y="2090738"/>
          <p14:tracePt t="32811" x="5091113" y="1984375"/>
          <p14:tracePt t="32824" x="5132388" y="1865313"/>
          <p14:tracePt t="32833" x="5154613" y="1774825"/>
          <p14:tracePt t="32841" x="5165725" y="1708150"/>
          <p14:tracePt t="32852" x="5180013" y="1625600"/>
          <p14:tracePt t="32865" x="5195888" y="1524000"/>
          <p14:tracePt t="32871" x="5203825" y="1487488"/>
          <p14:tracePt t="32884" x="5207000" y="1468438"/>
          <p14:tracePt t="32891" x="5210175" y="1446213"/>
          <p14:tracePt t="32905" x="5232400" y="1385888"/>
          <p14:tracePt t="32909" x="5237163" y="1371600"/>
          <p14:tracePt t="32922" x="5240338" y="1352550"/>
          <p14:tracePt t="32937" x="5251450" y="1303338"/>
          <p14:tracePt t="32944" x="5256213" y="1277938"/>
          <p14:tracePt t="32952" x="5256213" y="1239838"/>
          <p14:tracePt t="32969" x="5256213" y="1195388"/>
          <p14:tracePt t="32994" x="5256213" y="1131888"/>
          <p14:tracePt t="33010" x="5256213" y="1104900"/>
          <p14:tracePt t="33036" x="5251450" y="1096963"/>
          <p14:tracePt t="33043" x="5251450" y="1093788"/>
          <p14:tracePt t="33083" x="5240338" y="1101725"/>
          <p14:tracePt t="33092" x="5232400" y="1108075"/>
          <p14:tracePt t="33110" x="5214938" y="1127125"/>
          <p14:tracePt t="33122" x="5173663" y="1168400"/>
          <p14:tracePt t="33128" x="5127625" y="1217613"/>
          <p14:tracePt t="33137" x="5094288" y="1265238"/>
          <p14:tracePt t="33144" x="5046663" y="1352550"/>
          <p14:tracePt t="33156" x="5022850" y="1385888"/>
          <p14:tracePt t="33166" x="4922838" y="1524000"/>
          <p14:tracePt t="33172" x="4876800" y="1587500"/>
          <p14:tracePt t="33187" x="4787900" y="1738313"/>
          <p14:tracePt t="33197" x="4752975" y="1824038"/>
          <p14:tracePt t="33203" x="4708525" y="1962150"/>
          <p14:tracePt t="33212" x="4705350" y="2008188"/>
          <p14:tracePt t="33221" x="4697413" y="2090738"/>
          <p14:tracePt t="33236" x="4697413" y="2171700"/>
          <p14:tracePt t="33250" x="4689475" y="2292350"/>
          <p14:tracePt t="33270" x="4689475" y="2397125"/>
          <p14:tracePt t="33278" x="4689475" y="2441575"/>
          <p14:tracePt t="33297" x="4697413" y="2505075"/>
          <p14:tracePt t="33303" x="4700588" y="2516188"/>
          <p14:tracePt t="33310" x="4708525" y="2540000"/>
          <p14:tracePt t="33319" x="4716463" y="2565400"/>
          <p14:tracePt t="33329" x="4719638" y="2576513"/>
          <p14:tracePt t="33334" x="4719638" y="2584450"/>
          <p14:tracePt t="33346" x="4719638" y="2587625"/>
          <p14:tracePt t="33388" x="4724400" y="2587625"/>
          <p14:tracePt t="33402" x="4727575" y="2587625"/>
          <p14:tracePt t="33411" x="4730750" y="2587625"/>
          <p14:tracePt t="33424" x="4741863" y="2587625"/>
          <p14:tracePt t="33435" x="4749800" y="2587625"/>
          <p14:tracePt t="33452" x="4768850" y="2587625"/>
          <p14:tracePt t="33457" x="4779963" y="2581275"/>
          <p14:tracePt t="33463" x="4794250" y="2565400"/>
          <p14:tracePt t="33470" x="4810125" y="2546350"/>
          <p14:tracePt t="33478" x="4840288" y="2498725"/>
          <p14:tracePt t="33490" x="4876800" y="2427288"/>
          <p14:tracePt t="33496" x="4899025" y="2370138"/>
          <p14:tracePt t="33505" x="4981575" y="2232025"/>
          <p14:tracePt t="33510" x="5030788" y="2157413"/>
          <p14:tracePt t="33520" x="5068888" y="2124075"/>
          <p14:tracePt t="33527" x="5110163" y="2074863"/>
          <p14:tracePt t="33537" x="5154613" y="2022475"/>
          <p14:tracePt t="33554" x="5232400" y="1925638"/>
          <p14:tracePt t="33565" x="5270500" y="1876425"/>
          <p14:tracePt t="33573" x="5292725" y="1827213"/>
          <p14:tracePt t="33590" x="5338763" y="1711325"/>
          <p14:tracePt t="33595" x="5345113" y="1570038"/>
          <p14:tracePt t="33612" x="5345113" y="1517650"/>
          <p14:tracePt t="33622" x="5303838" y="1366838"/>
          <p14:tracePt t="33630" x="5267325" y="1265238"/>
          <p14:tracePt t="33639" x="5245100" y="1201738"/>
          <p14:tracePt t="33649" x="5232400" y="1165225"/>
          <p14:tracePt t="33654" x="5232400" y="1143000"/>
          <p14:tracePt t="33671" x="5237163" y="1116013"/>
          <p14:tracePt t="33685" x="5256213" y="1108075"/>
          <p14:tracePt t="33701" x="5273675" y="1101725"/>
          <p14:tracePt t="33707" x="5281613" y="1101725"/>
          <p14:tracePt t="33718" x="5289550" y="1101725"/>
          <p14:tracePt t="33734" x="5292725" y="1096963"/>
          <p14:tracePt t="33750" x="5297488" y="1096963"/>
          <p14:tracePt t="33767" x="5300663" y="1096963"/>
          <p14:tracePt t="33797" x="5297488" y="1096963"/>
          <p14:tracePt t="33824" x="5286375" y="1104900"/>
          <p14:tracePt t="33832" x="5286375" y="1108075"/>
          <p14:tracePt t="33838" x="5281613" y="1112838"/>
          <p14:tracePt t="33862" x="5270500" y="1116013"/>
          <p14:tracePt t="33874" x="5270500" y="1119188"/>
          <p14:tracePt t="33888" x="5262563" y="1157288"/>
          <p14:tracePt t="33893" x="5251450" y="1198563"/>
          <p14:tracePt t="33901" x="5245100" y="1243013"/>
          <p14:tracePt t="33913" x="5226050" y="1303338"/>
          <p14:tracePt t="33930" x="5187950" y="1446213"/>
          <p14:tracePt t="33955" x="5046663" y="1727200"/>
          <p14:tracePt t="33966" x="4959350" y="1835150"/>
          <p14:tracePt t="33977" x="4940300" y="1876425"/>
          <p14:tracePt t="33991" x="4929188" y="1906588"/>
          <p14:tracePt t="33999" x="4926013" y="1966913"/>
          <p14:tracePt t="34011" x="4926013" y="2044700"/>
          <p14:tracePt t="34024" x="4926013" y="2090738"/>
          <p14:tracePt t="34034" x="4926013" y="2157413"/>
          <p14:tracePt t="34046" x="4926013" y="2179638"/>
          <p14:tracePt t="34055" x="4926013" y="2201863"/>
          <p14:tracePt t="34071" x="4933950" y="2247900"/>
          <p14:tracePt t="34084" x="4937125" y="2281238"/>
          <p14:tracePt t="34092" x="4945063" y="2292350"/>
          <p14:tracePt t="34113" x="4948238" y="2317750"/>
          <p14:tracePt t="34124" x="4956175" y="2333625"/>
          <p14:tracePt t="34131" x="4959350" y="2341563"/>
          <p14:tracePt t="34145" x="4959350" y="2344738"/>
          <p14:tracePt t="34159" x="4959350" y="2347913"/>
          <p14:tracePt t="34178" x="4964113" y="2347913"/>
          <p14:tracePt t="34216" x="4964113" y="2344738"/>
          <p14:tracePt t="34233" x="4978400" y="2273300"/>
          <p14:tracePt t="34254" x="5068888" y="2085975"/>
          <p14:tracePt t="34277" x="5176838" y="1939925"/>
          <p14:tracePt t="34289" x="5218113" y="1898650"/>
          <p14:tracePt t="34318" x="5338763" y="1719263"/>
          <p14:tracePt t="34326" x="5356225" y="1663700"/>
          <p14:tracePt t="34345" x="5364163" y="1543050"/>
          <p14:tracePt t="34354" x="5360988" y="1449388"/>
          <p14:tracePt t="34367" x="5311775" y="1295400"/>
          <p14:tracePt t="34378" x="5297488" y="1254125"/>
          <p14:tracePt t="34389" x="5289550" y="1217613"/>
          <p14:tracePt t="34408" x="5289550" y="1190625"/>
          <p14:tracePt t="34427" x="5289550" y="1165225"/>
          <p14:tracePt t="34438" x="5292725" y="1143000"/>
          <p14:tracePt t="34449" x="5292725" y="1131888"/>
          <p14:tracePt t="34455" x="5300663" y="1123950"/>
          <p14:tracePt t="34461" x="5300663" y="1116013"/>
          <p14:tracePt t="34490" x="5303838" y="1096963"/>
          <p14:tracePt t="34500" x="5303838" y="1093788"/>
          <p14:tracePt t="34575" x="5303838" y="1096963"/>
          <p14:tracePt t="34583" x="5303838" y="1112838"/>
          <p14:tracePt t="34592" x="5300663" y="1123950"/>
          <p14:tracePt t="34602" x="5297488" y="1146175"/>
          <p14:tracePt t="34625" x="5245100" y="1289050"/>
          <p14:tracePt t="34637" x="5214938" y="1344613"/>
          <p14:tracePt t="34658" x="5110163" y="1557338"/>
          <p14:tracePt t="34672" x="5046663" y="1681163"/>
          <p14:tracePt t="34688" x="4978400" y="1820863"/>
          <p14:tracePt t="34696" x="4945063" y="1876425"/>
          <p14:tracePt t="34703" x="4914900" y="1947863"/>
          <p14:tracePt t="34714" x="4895850" y="1992313"/>
          <p14:tracePt t="34721" x="4873625" y="2055813"/>
          <p14:tracePt t="34738" x="4862513" y="2124075"/>
          <p14:tracePt t="34753" x="4862513" y="2179638"/>
          <p14:tracePt t="34773" x="4862513" y="2247900"/>
          <p14:tracePt t="34782" x="4865688" y="2265363"/>
          <p14:tracePt t="34796" x="4884738" y="2330450"/>
          <p14:tracePt t="34809" x="4887913" y="2352675"/>
          <p14:tracePt t="34815" x="4895850" y="2386013"/>
          <p14:tracePt t="34829" x="4899025" y="2400300"/>
          <p14:tracePt t="34838" x="4899025" y="2408238"/>
          <p14:tracePt t="34862" x="4899025" y="2411413"/>
          <p14:tracePt t="34873" x="4903788" y="2411413"/>
          <p14:tracePt t="34953" x="4903788" y="2416175"/>
          <p14:tracePt t="34993" x="4903788" y="2419350"/>
          <p14:tracePt t="35053" x="4906963" y="2419350"/>
          <p14:tracePt t="35077" x="0" y="0"/>
        </p14:tracePtLst>
        <p14:tracePtLst>
          <p14:tracePt t="36016" x="5375275" y="892175"/>
          <p14:tracePt t="36028" x="5375275" y="887413"/>
          <p14:tracePt t="36034" x="5375275" y="884238"/>
          <p14:tracePt t="36048" x="5372100" y="879475"/>
          <p14:tracePt t="36061" x="5364163" y="876300"/>
          <p14:tracePt t="36068" x="5356225" y="868363"/>
          <p14:tracePt t="36081" x="5330825" y="850900"/>
          <p14:tracePt t="36091" x="5319713" y="842963"/>
          <p14:tracePt t="36099" x="5303838" y="835025"/>
          <p14:tracePt t="36112" x="5292725" y="831850"/>
          <p14:tracePt t="36124" x="5281613" y="831850"/>
          <p14:tracePt t="36135" x="5278438" y="831850"/>
          <p14:tracePt t="36145" x="5273675" y="831850"/>
          <p14:tracePt t="36164" x="5270500" y="831850"/>
          <p14:tracePt t="36175" x="5267325" y="831850"/>
          <p14:tracePt t="36191" x="5256213" y="835025"/>
          <p14:tracePt t="36202" x="5240338" y="835025"/>
          <p14:tracePt t="36234" x="5237163" y="835025"/>
          <p14:tracePt t="36252" x="5232400" y="835025"/>
          <p14:tracePt t="36259" x="5229225" y="842963"/>
          <p14:tracePt t="36267" x="5226050" y="857250"/>
          <p14:tracePt t="36276" x="5221288" y="873125"/>
          <p14:tracePt t="36284" x="5218113" y="876300"/>
          <p14:tracePt t="36290" x="5210175" y="887413"/>
          <p14:tracePt t="36312" x="5203825" y="906463"/>
          <p14:tracePt t="36331" x="5199063" y="914400"/>
          <p14:tracePt t="36345" x="5199063" y="925513"/>
          <p14:tracePt t="36367" x="5199063" y="944563"/>
          <p14:tracePt t="36380" x="5207000" y="973138"/>
          <p14:tracePt t="36398" x="5226050" y="1011238"/>
          <p14:tracePt t="36410" x="5237163" y="1022350"/>
          <p14:tracePt t="36426" x="5262563" y="1055688"/>
          <p14:tracePt t="36436" x="5289550" y="1071563"/>
          <p14:tracePt t="36444" x="5300663" y="1074738"/>
          <p14:tracePt t="36453" x="5319713" y="1077913"/>
          <p14:tracePt t="36464" x="5330825" y="1085850"/>
          <p14:tracePt t="36477" x="5360988" y="1090613"/>
          <p14:tracePt t="36487" x="5367338" y="1090613"/>
          <p14:tracePt t="36498" x="5372100" y="1090613"/>
          <p14:tracePt t="36512" x="5383213" y="1090613"/>
          <p14:tracePt t="36520" x="5383213" y="1085850"/>
          <p14:tracePt t="36525" x="5391150" y="1082675"/>
          <p14:tracePt t="36535" x="5394325" y="1077913"/>
          <p14:tracePt t="36549" x="5405438" y="1066800"/>
          <p14:tracePt t="36558" x="5413375" y="1063625"/>
          <p14:tracePt t="36566" x="5424488" y="1063625"/>
          <p14:tracePt t="36577" x="5432425" y="1060450"/>
          <p14:tracePt t="36591" x="5457825" y="1060450"/>
          <p14:tracePt t="36598" x="5468938" y="1055688"/>
          <p14:tracePt t="36614" x="5499100" y="1052513"/>
          <p14:tracePt t="36627" x="5507038" y="1044575"/>
          <p14:tracePt t="36639" x="5521325" y="1030288"/>
          <p14:tracePt t="36645" x="5521325" y="1011238"/>
          <p14:tracePt t="36652" x="5526088" y="996950"/>
          <p14:tracePt t="36677" x="5526088" y="973138"/>
          <p14:tracePt t="36686" x="5529263" y="958850"/>
          <p14:tracePt t="36695" x="5529263" y="955675"/>
          <p14:tracePt t="36719" x="5529263" y="936625"/>
          <p14:tracePt t="36734" x="5529263" y="914400"/>
          <p14:tracePt t="36763" x="5502275" y="876300"/>
          <p14:tracePt t="36775" x="5484813" y="857250"/>
          <p14:tracePt t="36795" x="5435600" y="820738"/>
          <p14:tracePt t="36807" x="5402263" y="812800"/>
          <p14:tracePt t="36825" x="5372100" y="801688"/>
          <p14:tracePt t="36834" x="5360988" y="801688"/>
          <p14:tracePt t="36841" x="5345113" y="798513"/>
          <p14:tracePt t="36849" x="5330825" y="798513"/>
          <p14:tracePt t="36867" x="5297488" y="798513"/>
          <p14:tracePt t="36876" x="5262563" y="798513"/>
          <p14:tracePt t="36888" x="5221288" y="793750"/>
          <p14:tracePt t="36894" x="5192713" y="782638"/>
          <p14:tracePt t="36903" x="5157788" y="779463"/>
          <p14:tracePt t="36918" x="5135563" y="774700"/>
          <p14:tracePt t="36935" x="5124450" y="774700"/>
          <p14:tracePt t="36946" x="5121275" y="774700"/>
          <p14:tracePt t="36979" x="5116513" y="774700"/>
          <p14:tracePt t="37001" x="5113338" y="782638"/>
          <p14:tracePt t="37009" x="5110163" y="790575"/>
          <p14:tracePt t="37018" x="5110163" y="798513"/>
          <p14:tracePt t="37027" x="5105400" y="804863"/>
          <p14:tracePt t="37032" x="5105400" y="809625"/>
          <p14:tracePt t="37042" x="5105400" y="815975"/>
          <p14:tracePt t="37053" x="5105400" y="823913"/>
          <p14:tracePt t="37061" x="5105400" y="831850"/>
          <p14:tracePt t="37069" x="5110163" y="842963"/>
          <p14:tracePt t="37079" x="5127625" y="868363"/>
          <p14:tracePt t="37090" x="5138738" y="879475"/>
          <p14:tracePt t="37096" x="5162550" y="895350"/>
          <p14:tracePt t="37106" x="5176838" y="906463"/>
          <p14:tracePt t="37113" x="5218113" y="920750"/>
          <p14:tracePt t="37123" x="5237163" y="931863"/>
          <p14:tracePt t="37127" x="5262563" y="939800"/>
          <p14:tracePt t="37136" x="5273675" y="944563"/>
          <p14:tracePt t="37146" x="5289550" y="950913"/>
          <p14:tracePt t="37155" x="5303838" y="958850"/>
          <p14:tracePt t="37169" x="5330825" y="966788"/>
          <p14:tracePt t="37189" x="5386388" y="992188"/>
          <p14:tracePt t="37200" x="5405438" y="996950"/>
          <p14:tracePt t="37205" x="5416550" y="1000125"/>
          <p14:tracePt t="37212" x="5435600" y="1008063"/>
          <p14:tracePt t="37222" x="5449888" y="1008063"/>
          <p14:tracePt t="37236" x="5468938" y="1011238"/>
          <p14:tracePt t="37244" x="5476875" y="1011238"/>
          <p14:tracePt t="37254" x="5495925" y="1011238"/>
          <p14:tracePt t="37264" x="5502275" y="1011238"/>
          <p14:tracePt t="37272" x="5510213" y="1011238"/>
          <p14:tracePt t="37279" x="5518150" y="1011238"/>
          <p14:tracePt t="37285" x="5521325" y="1008063"/>
          <p14:tracePt t="37301" x="5529263" y="1000125"/>
          <p14:tracePt t="37310" x="5529263" y="996950"/>
          <p14:tracePt t="37334" x="5537200" y="989013"/>
          <p14:tracePt t="37346" x="5537200" y="985838"/>
          <p14:tracePt t="37362" x="5540375" y="985838"/>
          <p14:tracePt t="37373" x="5540375" y="981075"/>
          <p14:tracePt t="37391" x="5540375" y="969963"/>
          <p14:tracePt t="37406" x="5540375" y="962025"/>
          <p14:tracePt t="37425" x="5540375" y="947738"/>
          <p14:tracePt t="37451" x="5526088" y="928688"/>
          <p14:tracePt t="37461" x="5510213" y="917575"/>
          <p14:tracePt t="37471" x="5499100" y="906463"/>
          <p14:tracePt t="37487" x="5476875" y="898525"/>
          <p14:tracePt t="37496" x="5465763" y="892175"/>
          <p14:tracePt t="37503" x="5454650" y="887413"/>
          <p14:tracePt t="37512" x="5438775" y="887413"/>
          <p14:tracePt t="37518" x="5427663" y="884238"/>
          <p14:tracePt t="37527" x="5416550" y="884238"/>
          <p14:tracePt t="37551" x="5375275" y="879475"/>
          <p14:tracePt t="37560" x="5364163" y="876300"/>
          <p14:tracePt t="37567" x="5345113" y="876300"/>
          <p14:tracePt t="37580" x="5338763" y="876300"/>
          <p14:tracePt t="37587" x="5330825" y="876300"/>
          <p14:tracePt t="37592" x="5326063" y="876300"/>
          <p14:tracePt t="37610" x="5319713" y="876300"/>
          <p14:tracePt t="37619" x="5314950" y="876300"/>
          <p14:tracePt t="37626" x="5308600" y="876300"/>
          <p14:tracePt t="37637" x="5303838" y="876300"/>
          <p14:tracePt t="37641" x="5297488" y="876300"/>
          <p14:tracePt t="37651" x="5286375" y="876300"/>
          <p14:tracePt t="37661" x="5278438" y="884238"/>
          <p14:tracePt t="37670" x="5273675" y="884238"/>
          <p14:tracePt t="37677" x="5267325" y="887413"/>
          <p14:tracePt t="37691" x="5267325" y="892175"/>
          <p14:tracePt t="37705" x="5262563" y="895350"/>
          <p14:tracePt t="37718" x="5262563" y="898525"/>
          <p14:tracePt t="37744" x="5259388" y="909638"/>
          <p14:tracePt t="37757" x="5259388" y="925513"/>
          <p14:tracePt t="37765" x="5259388" y="931863"/>
          <p14:tracePt t="37778" x="5262563" y="944563"/>
          <p14:tracePt t="37785" x="5262563" y="947738"/>
          <p14:tracePt t="37795" x="5267325" y="950913"/>
          <p14:tracePt t="37806" x="5270500" y="955675"/>
          <p14:tracePt t="37818" x="5273675" y="958850"/>
          <p14:tracePt t="37831" x="5278438" y="962025"/>
          <p14:tracePt t="37837" x="5286375" y="966788"/>
          <p14:tracePt t="37845" x="5292725" y="973138"/>
          <p14:tracePt t="37850" x="5300663" y="981075"/>
          <p14:tracePt t="37860" x="5319713" y="992188"/>
          <p14:tracePt t="37868" x="5330825" y="1000125"/>
          <p14:tracePt t="37874" x="5349875" y="1008063"/>
          <p14:tracePt t="37882" x="5367338" y="1019175"/>
          <p14:tracePt t="37890" x="5375275" y="1019175"/>
          <p14:tracePt t="37898" x="5386388" y="1022350"/>
          <p14:tracePt t="37907" x="5402263" y="1025525"/>
          <p14:tracePt t="37918" x="5408613" y="1030288"/>
          <p14:tracePt t="37930" x="5432425" y="1033463"/>
          <p14:tracePt t="37939" x="5435600" y="1033463"/>
          <p14:tracePt t="37950" x="5443538" y="1033463"/>
          <p14:tracePt t="37959" x="5449888" y="1038225"/>
          <p14:tracePt t="37965" x="5457825" y="1038225"/>
          <p14:tracePt t="37982" x="5465763" y="1038225"/>
          <p14:tracePt t="37989" x="5468938" y="1038225"/>
          <p14:tracePt t="38022" x="5476875" y="1025525"/>
          <p14:tracePt t="38029" x="5476875" y="1019175"/>
          <p14:tracePt t="38045" x="5476875" y="1003300"/>
          <p14:tracePt t="38062" x="5476875" y="989013"/>
          <p14:tracePt t="38089" x="5468938" y="966788"/>
          <p14:tracePt t="38096" x="5468938" y="958850"/>
          <p14:tracePt t="38118" x="5465763" y="925513"/>
          <p14:tracePt t="38128" x="5457825" y="917575"/>
          <p14:tracePt t="38161" x="5424488" y="876300"/>
          <p14:tracePt t="38174" x="5391150" y="865188"/>
          <p14:tracePt t="38190" x="5353050" y="854075"/>
          <p14:tracePt t="38197" x="5338763" y="854075"/>
          <p14:tracePt t="38204" x="5322888" y="850900"/>
          <p14:tracePt t="38215" x="5311775" y="850900"/>
          <p14:tracePt t="38222" x="5297488" y="850900"/>
          <p14:tracePt t="38236" x="5270500" y="846138"/>
          <p14:tracePt t="38254" x="5267325" y="846138"/>
          <p14:tracePt t="38319" x="0" y="0"/>
        </p14:tracePtLst>
        <p14:tracePtLst>
          <p14:tracePt t="85866" x="4683125" y="3281363"/>
          <p14:tracePt t="85874" x="4683125" y="3284538"/>
          <p14:tracePt t="85947" x="4678363" y="3284538"/>
          <p14:tracePt t="85954" x="4675188" y="3276600"/>
          <p14:tracePt t="85984" x="4659313" y="3232150"/>
          <p14:tracePt t="86003" x="4652963" y="3171825"/>
          <p14:tracePt t="86016" x="4652963" y="3157538"/>
          <p14:tracePt t="86034" x="4672013" y="3101975"/>
          <p14:tracePt t="86047" x="4683125" y="3089275"/>
          <p14:tracePt t="86054" x="4689475" y="3063875"/>
          <p14:tracePt t="86068" x="4724400" y="3003550"/>
          <p14:tracePt t="86074" x="4735513" y="2967038"/>
          <p14:tracePt t="86098" x="4746625" y="2914650"/>
          <p14:tracePt t="86110" x="4746625" y="2898775"/>
          <p14:tracePt t="86119" x="4752975" y="2884488"/>
          <p14:tracePt t="86130" x="4757738" y="2846388"/>
          <p14:tracePt t="86137" x="4760913" y="2832100"/>
          <p14:tracePt t="86146" x="4765675" y="2816225"/>
          <p14:tracePt t="86169" x="4768850" y="2782888"/>
          <p14:tracePt t="86188" x="4794250" y="2686050"/>
          <p14:tracePt t="86202" x="4813300" y="2614613"/>
          <p14:tracePt t="86212" x="4824413" y="2576513"/>
          <p14:tracePt t="86218" x="4829175" y="2551113"/>
          <p14:tracePt t="86227" x="4840288" y="2528888"/>
          <p14:tracePt t="86235" x="4846638" y="2513013"/>
          <p14:tracePt t="86245" x="4854575" y="2501900"/>
          <p14:tracePt t="86252" x="4859338" y="2482850"/>
          <p14:tracePt t="86258" x="4870450" y="2457450"/>
          <p14:tracePt t="86269" x="4876800" y="2441575"/>
          <p14:tracePt t="86286" x="4884738" y="2386013"/>
          <p14:tracePt t="86303" x="4884738" y="2295525"/>
          <p14:tracePt t="86330" x="4876800" y="2116138"/>
          <p14:tracePt t="86345" x="4876800" y="2041525"/>
          <p14:tracePt t="86362" x="4887913" y="1931988"/>
          <p14:tracePt t="86371" x="4903788" y="1884363"/>
          <p14:tracePt t="86385" x="4922838" y="1843088"/>
          <p14:tracePt t="86396" x="4940300" y="1797050"/>
          <p14:tracePt t="86407" x="4948238" y="1768475"/>
          <p14:tracePt t="86415" x="4959350" y="1727200"/>
          <p14:tracePt t="86429" x="4975225" y="1622425"/>
          <p14:tracePt t="86457" x="4986338" y="1460500"/>
          <p14:tracePt t="86476" x="5005388" y="1344613"/>
          <p14:tracePt t="86500" x="5022850" y="1258888"/>
          <p14:tracePt t="86514" x="5030788" y="1231900"/>
          <p14:tracePt t="86524" x="5033963" y="1198563"/>
          <p14:tracePt t="86542" x="5041900" y="1157288"/>
          <p14:tracePt t="86553" x="5049838" y="1135063"/>
          <p14:tracePt t="86566" x="5057775" y="1077913"/>
          <p14:tracePt t="86571" x="5064125" y="1063625"/>
          <p14:tracePt t="86592" x="5075238" y="1038225"/>
          <p14:tracePt t="86606" x="5086350" y="1025525"/>
          <p14:tracePt t="86616" x="5094288" y="1022350"/>
          <p14:tracePt t="86626" x="5105400" y="1014413"/>
          <p14:tracePt t="86638" x="5132388" y="992188"/>
          <p14:tracePt t="86648" x="5138738" y="985838"/>
          <p14:tracePt t="86667" x="5146675" y="973138"/>
          <p14:tracePt t="86680" x="5151438" y="969963"/>
          <p14:tracePt t="86694" x="5154613" y="969963"/>
          <p14:tracePt t="86734" x="5157788" y="969963"/>
          <p14:tracePt t="86762" x="5157788" y="966788"/>
          <p14:tracePt t="86795" x="5162550" y="966788"/>
          <p14:tracePt t="86851" x="5162550" y="969963"/>
          <p14:tracePt t="86859" x="5165725" y="989013"/>
          <p14:tracePt t="86864" x="5168900" y="1025525"/>
          <p14:tracePt t="86877" x="5168900" y="1049338"/>
          <p14:tracePt t="86884" x="5168900" y="1071563"/>
          <p14:tracePt t="86891" x="5168900" y="1090613"/>
          <p14:tracePt t="86907" x="5168900" y="1157288"/>
          <p14:tracePt t="86937" x="5138738" y="1377950"/>
          <p14:tracePt t="86943" x="5132388" y="1446213"/>
          <p14:tracePt t="86953" x="5121275" y="1490663"/>
          <p14:tracePt t="86974" x="5094288" y="1647825"/>
          <p14:tracePt t="86990" x="5075238" y="1760538"/>
          <p14:tracePt t="87001" x="5033963" y="1947863"/>
          <p14:tracePt t="87011" x="5016500" y="2022475"/>
          <p14:tracePt t="87016" x="4989513" y="2112963"/>
          <p14:tracePt t="87037" x="4959350" y="2212975"/>
          <p14:tracePt t="87049" x="4918075" y="2363788"/>
          <p14:tracePt t="87063" x="4906963" y="2393950"/>
          <p14:tracePt t="87073" x="4873625" y="2524125"/>
          <p14:tracePt t="87096" x="4829175" y="2647950"/>
          <p14:tracePt t="87107" x="4787900" y="2722563"/>
          <p14:tracePt t="87116" x="4772025" y="2768600"/>
          <p14:tracePt t="87126" x="4760913" y="2809875"/>
          <p14:tracePt t="87135" x="4746625" y="2857500"/>
          <p14:tracePt t="87149" x="4738688" y="2884488"/>
          <p14:tracePt t="87163" x="4727575" y="2925763"/>
          <p14:tracePt t="87180" x="4711700" y="2970213"/>
          <p14:tracePt t="87188" x="4700588" y="2989263"/>
          <p14:tracePt t="87197" x="4694238" y="3011488"/>
          <p14:tracePt t="87223" x="4659313" y="3108325"/>
          <p14:tracePt t="87236" x="4633913" y="3168650"/>
          <p14:tracePt t="87243" x="4622800" y="3187700"/>
          <p14:tracePt t="87250" x="4606925" y="3240088"/>
          <p14:tracePt t="87264" x="4595813" y="3265488"/>
          <p14:tracePt t="87278" x="4581525" y="3322638"/>
          <p14:tracePt t="87301" x="4570413" y="3400425"/>
          <p14:tracePt t="87314" x="4565650" y="3430588"/>
          <p14:tracePt t="87326" x="4565650" y="3441700"/>
          <p14:tracePt t="87348" x="4565650" y="3475038"/>
          <p14:tracePt t="87381" x="4565650" y="3524250"/>
          <p14:tracePt t="87392" x="4565650" y="3532188"/>
          <p14:tracePt t="87406" x="4573588" y="3543300"/>
          <p14:tracePt t="87414" x="4578350" y="3543300"/>
          <p14:tracePt t="87422" x="4578350" y="3546475"/>
          <p14:tracePt t="87438" x="4592638" y="3546475"/>
          <p14:tracePt t="87447" x="4614863" y="3532188"/>
          <p14:tracePt t="87452" x="4648200" y="3502025"/>
          <p14:tracePt t="87464" x="4686300" y="3460750"/>
          <p14:tracePt t="87477" x="4776788" y="3341688"/>
          <p14:tracePt t="87494" x="4873625" y="3190875"/>
          <p14:tracePt t="87502" x="4911725" y="3119438"/>
          <p14:tracePt t="87511" x="4953000" y="3049588"/>
          <p14:tracePt t="87524" x="5005388" y="2909888"/>
          <p14:tracePt t="87536" x="5030788" y="2843213"/>
          <p14:tracePt t="87549" x="5072063" y="2697163"/>
          <p14:tracePt t="87556" x="5091113" y="2628900"/>
          <p14:tracePt t="87564" x="5099050" y="2562225"/>
          <p14:tracePt t="87579" x="5105400" y="2452688"/>
          <p14:tracePt t="87591" x="5105400" y="2393950"/>
          <p14:tracePt t="87604" x="5102225" y="2262188"/>
          <p14:tracePt t="87612" x="5102225" y="2212975"/>
          <p14:tracePt t="87619" x="5102225" y="2149475"/>
          <p14:tracePt t="87629" x="5102225" y="2112963"/>
          <p14:tracePt t="87640" x="5102225" y="2044700"/>
          <p14:tracePt t="87660" x="5110163" y="1906588"/>
          <p14:tracePt t="87672" x="5110163" y="1884363"/>
          <p14:tracePt t="87702" x="5132388" y="1716088"/>
          <p14:tracePt t="87713" x="5132388" y="1677988"/>
          <p14:tracePt t="87724" x="5138738" y="1611313"/>
          <p14:tracePt t="87738" x="5146675" y="1520825"/>
          <p14:tracePt t="87755" x="5157788" y="1404938"/>
          <p14:tracePt t="87767" x="5168900" y="1300163"/>
          <p14:tracePt t="87784" x="5180013" y="1228725"/>
          <p14:tracePt t="87792" x="5184775" y="1206500"/>
          <p14:tracePt t="87798" x="5187950" y="1179513"/>
          <p14:tracePt t="87809" x="5199063" y="1154113"/>
          <p14:tracePt t="87820" x="5199063" y="1138238"/>
          <p14:tracePt t="87827" x="5210175" y="1116013"/>
          <p14:tracePt t="87840" x="5214938" y="1074738"/>
          <p14:tracePt t="87849" x="5218113" y="1055688"/>
          <p14:tracePt t="87864" x="5221288" y="1038225"/>
          <p14:tracePt t="87872" x="5226050" y="1022350"/>
          <p14:tracePt t="87894" x="5229225" y="1014413"/>
          <p14:tracePt t="87908" x="5229225" y="1008063"/>
          <p14:tracePt t="87925" x="5237163" y="996950"/>
          <p14:tracePt t="87936" x="5237163" y="989013"/>
          <p14:tracePt t="87949" x="5245100" y="977900"/>
          <p14:tracePt t="87972" x="5248275" y="966788"/>
          <p14:tracePt t="87985" x="5248275" y="962025"/>
          <p14:tracePt t="88002" x="5251450" y="958850"/>
          <p14:tracePt t="88048" x="5259388" y="944563"/>
          <p14:tracePt t="88056" x="5259388" y="939800"/>
          <p14:tracePt t="88064" x="5259388" y="936625"/>
          <p14:tracePt t="88074" x="5262563" y="936625"/>
          <p14:tracePt t="88080" x="5262563" y="931863"/>
          <p14:tracePt t="88091" x="5262563" y="928688"/>
          <p14:tracePt t="88104" x="5267325" y="925513"/>
          <p14:tracePt t="88114" x="5267325" y="920750"/>
          <p14:tracePt t="88120" x="5270500" y="917575"/>
          <p14:tracePt t="88146" x="5273675" y="917575"/>
          <p14:tracePt t="88171" x="5278438" y="917575"/>
          <p14:tracePt t="88259" x="5278438" y="925513"/>
          <p14:tracePt t="88268" x="5278438" y="944563"/>
          <p14:tracePt t="88283" x="5278438" y="996950"/>
          <p14:tracePt t="88290" x="5278438" y="1041400"/>
          <p14:tracePt t="88300" x="5273675" y="1108075"/>
          <p14:tracePt t="88309" x="5262563" y="1184275"/>
          <p14:tracePt t="88318" x="5251450" y="1243013"/>
          <p14:tracePt t="88324" x="5221288" y="1344613"/>
          <p14:tracePt t="88339" x="5173663" y="1528763"/>
          <p14:tracePt t="88351" x="5143500" y="1633538"/>
          <p14:tracePt t="88359" x="5105400" y="1785938"/>
          <p14:tracePt t="88374" x="5064125" y="1973263"/>
          <p14:tracePt t="88391" x="5030788" y="2101850"/>
          <p14:tracePt t="88404" x="4986338" y="2247900"/>
          <p14:tracePt t="88420" x="4956175" y="2408238"/>
          <p14:tracePt t="88444" x="4926013" y="2570163"/>
          <p14:tracePt t="88453" x="4911725" y="2667000"/>
          <p14:tracePt t="88466" x="4906963" y="2697163"/>
          <p14:tracePt t="88473" x="4899025" y="2727325"/>
          <p14:tracePt t="88482" x="4895850" y="2752725"/>
          <p14:tracePt t="88498" x="4892675" y="2813050"/>
          <p14:tracePt t="88505" x="4884738" y="2838450"/>
          <p14:tracePt t="88510" x="4884738" y="2854325"/>
          <p14:tracePt t="88520" x="4884738" y="2868613"/>
          <p14:tracePt t="88544" x="4881563" y="2895600"/>
          <p14:tracePt t="88555" x="4881563" y="2903538"/>
          <p14:tracePt t="88574" x="4881563" y="2917825"/>
          <p14:tracePt t="88579" x="4876800" y="2925763"/>
          <p14:tracePt t="88598" x="4876800" y="2943225"/>
          <p14:tracePt t="88611" x="4876800" y="2959100"/>
          <p14:tracePt t="88622" x="4876800" y="2967038"/>
          <p14:tracePt t="88636" x="4876800" y="2978150"/>
          <p14:tracePt t="88639" x="4876800" y="2984500"/>
          <p14:tracePt t="88663" x="4887913" y="3067050"/>
          <p14:tracePt t="88674" x="4895850" y="3105150"/>
          <p14:tracePt t="88683" x="4895850" y="3124200"/>
          <p14:tracePt t="88696" x="4899025" y="3179763"/>
          <p14:tracePt t="88716" x="4899025" y="3251200"/>
          <p14:tracePt t="88730" x="4899025" y="3284538"/>
          <p14:tracePt t="88744" x="4899025" y="3306763"/>
          <p14:tracePt t="88755" x="4899025" y="3311525"/>
          <p14:tracePt t="8901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A1A47B-BA5A-4630-8734-77118EAC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34" y="1844824"/>
            <a:ext cx="8784976" cy="2879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3FD7FD-233A-4946-823C-5388AA00374F}"/>
                  </a:ext>
                </a:extLst>
              </p:cNvPr>
              <p:cNvSpPr txBox="1"/>
              <p:nvPr/>
            </p:nvSpPr>
            <p:spPr>
              <a:xfrm>
                <a:off x="770542" y="908720"/>
                <a:ext cx="7602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Similar pipeline with PR4 data gives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𝑁𝐿</m:t>
                        </m:r>
                      </m:sub>
                    </m:sSub>
                  </m:oMath>
                </a14:m>
                <a:r>
                  <a:rPr lang="en-GB" dirty="0"/>
                  <a:t>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NL</m:t>
                        </m:r>
                      </m:sub>
                    </m:sSub>
                  </m:oMath>
                </a14:m>
                <a:r>
                  <a:rPr lang="en-GB" dirty="0"/>
                  <a:t>&lt; 1700 (95%)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3FD7FD-233A-4946-823C-5388AA003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42" y="908720"/>
                <a:ext cx="7602915" cy="369332"/>
              </a:xfrm>
              <a:prstGeom prst="rect">
                <a:avLst/>
              </a:prstGeom>
              <a:blipFill>
                <a:blip r:embed="rId3"/>
                <a:stretch>
                  <a:fillRect l="-64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FBD6B7E-DDA6-4C4D-A43C-3E5F2D4980B8}"/>
              </a:ext>
            </a:extLst>
          </p:cNvPr>
          <p:cNvSpPr txBox="1"/>
          <p:nvPr/>
        </p:nvSpPr>
        <p:spPr>
          <a:xfrm>
            <a:off x="3691935" y="479715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arXiv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: 2205.14408</a:t>
            </a:r>
          </a:p>
        </p:txBody>
      </p:sp>
    </p:spTree>
    <p:extLst>
      <p:ext uri="{BB962C8B-B14F-4D97-AF65-F5344CB8AC3E}">
        <p14:creationId xmlns:p14="http://schemas.microsoft.com/office/powerpoint/2010/main" val="534146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332656"/>
            <a:ext cx="3153971" cy="316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8F9BC-129F-43B1-9326-1CF1DF84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717032"/>
            <a:ext cx="4029955" cy="314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28223-7A70-467A-A0BF-968AA2A2957C}"/>
              </a:ext>
            </a:extLst>
          </p:cNvPr>
          <p:cNvSpPr txBox="1"/>
          <p:nvPr/>
        </p:nvSpPr>
        <p:spPr>
          <a:xfrm>
            <a:off x="5652120" y="3851162"/>
            <a:ext cx="27831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e.g. Poulin et al. early dark energy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067944" y="198153"/>
            <a:ext cx="47228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resolution/sensitivity polarization: </a:t>
            </a:r>
          </a:p>
          <a:p>
            <a:r>
              <a:rPr lang="en-GB" sz="1600" dirty="0"/>
              <a:t>precision small-scale EE, TE, TT power spectrum </a:t>
            </a:r>
          </a:p>
          <a:p>
            <a:br>
              <a:rPr lang="en-GB" dirty="0"/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/>
              <p:nvPr/>
            </p:nvSpPr>
            <p:spPr>
              <a:xfrm>
                <a:off x="467544" y="4509120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Mpc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</a:p>
              <a:p>
                <a:r>
                  <a:rPr lang="en-GB" dirty="0"/>
                  <a:t>new pre-recombination physics </a:t>
                </a:r>
                <a:br>
                  <a:rPr lang="en-GB" dirty="0"/>
                </a:br>
                <a:r>
                  <a:rPr lang="en-GB" dirty="0"/>
                  <a:t>likely detectable at &gt; 5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soon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9120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 l="-1200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22102"/>
            <a:ext cx="4104456" cy="26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5940152" y="2702642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EE polarization noise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3F20A-939C-4532-AFE7-799914BE782E}"/>
              </a:ext>
            </a:extLst>
          </p:cNvPr>
          <p:cNvSpPr txBox="1"/>
          <p:nvPr/>
        </p:nvSpPr>
        <p:spPr>
          <a:xfrm>
            <a:off x="587520" y="3543385"/>
            <a:ext cx="2082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 </a:t>
            </a:r>
            <a:r>
              <a:rPr lang="en-GB" sz="1400" dirty="0" err="1"/>
              <a:t>ActPol</a:t>
            </a:r>
            <a:r>
              <a:rPr lang="en-GB" sz="1400" dirty="0"/>
              <a:t>, SPTpol (now) </a:t>
            </a:r>
          </a:p>
          <a:p>
            <a:r>
              <a:rPr lang="en-GB" sz="1400" dirty="0"/>
              <a:t>+ CMB-S4 (beyond)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077F-4BEB-4BE4-B50D-789FCD99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7325"/>
            <a:ext cx="8229600" cy="634082"/>
          </a:xfrm>
        </p:spPr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Effect of CMB lensing on the masked CMB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60E47-0D0C-436E-91C0-82FCA628F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957461"/>
            <a:ext cx="6041170" cy="3299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97DDD3-16DD-44A9-91BD-56F21D73096B}"/>
                  </a:ext>
                </a:extLst>
              </p:cNvPr>
              <p:cNvSpPr txBox="1"/>
              <p:nvPr/>
            </p:nvSpPr>
            <p:spPr>
              <a:xfrm>
                <a:off x="1475656" y="1497769"/>
                <a:ext cx="58785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CMB has foregrounds which are masked</a:t>
                </a:r>
              </a:p>
              <a:p>
                <a:r>
                  <a:rPr lang="en-GB" dirty="0"/>
                  <a:t>Extragalactic foregrounds correlated to lensing potential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mask correlated to lensing. Bias?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97DDD3-16DD-44A9-91BD-56F21D730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497769"/>
                <a:ext cx="5878532" cy="923330"/>
              </a:xfrm>
              <a:prstGeom prst="rect">
                <a:avLst/>
              </a:prstGeom>
              <a:blipFill>
                <a:blip r:embed="rId3"/>
                <a:stretch>
                  <a:fillRect l="-830" t="-3974" r="-207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39F5134-DFE9-4765-B8F5-C7B697AC19E1}"/>
              </a:ext>
            </a:extLst>
          </p:cNvPr>
          <p:cNvSpPr txBox="1"/>
          <p:nvPr/>
        </p:nvSpPr>
        <p:spPr>
          <a:xfrm>
            <a:off x="2555776" y="830164"/>
            <a:ext cx="4169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Fabbian, Carron, Lewis, Lembo: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</a:rPr>
              <a:t>arXiv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 2011.08841</a:t>
            </a:r>
          </a:p>
        </p:txBody>
      </p:sp>
    </p:spTree>
    <p:extLst>
      <p:ext uri="{BB962C8B-B14F-4D97-AF65-F5344CB8AC3E}">
        <p14:creationId xmlns:p14="http://schemas.microsoft.com/office/powerpoint/2010/main" val="2283117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A12D5-5DD1-4AFD-B240-79A711688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2" y="891026"/>
            <a:ext cx="5408023" cy="875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26641-C67B-4370-A26E-0323219F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80" y="2314862"/>
            <a:ext cx="5617029" cy="1456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5304B-309A-45D2-A67B-95E9FB41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304622"/>
            <a:ext cx="1384663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56871-CA1F-4D53-819A-B7D5A590B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728662"/>
            <a:ext cx="1802674" cy="313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22848-E956-4FF3-84E7-A367C852F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4725144"/>
            <a:ext cx="1332411" cy="3135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AF3B8F-7E93-469B-8CBC-8547D0EAA029}"/>
              </a:ext>
            </a:extLst>
          </p:cNvPr>
          <p:cNvCxnSpPr>
            <a:cxnSpLocks/>
          </p:cNvCxnSpPr>
          <p:nvPr/>
        </p:nvCxnSpPr>
        <p:spPr>
          <a:xfrm flipV="1">
            <a:off x="6948264" y="3670382"/>
            <a:ext cx="0" cy="35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E1640D-2AFF-4BA5-99E2-247E0455EF43}"/>
              </a:ext>
            </a:extLst>
          </p:cNvPr>
          <p:cNvSpPr txBox="1"/>
          <p:nvPr/>
        </p:nvSpPr>
        <p:spPr>
          <a:xfrm>
            <a:off x="6192356" y="4008825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Scale-dependent demagnification</a:t>
            </a:r>
          </a:p>
        </p:txBody>
      </p:sp>
    </p:spTree>
    <p:extLst>
      <p:ext uri="{BB962C8B-B14F-4D97-AF65-F5344CB8AC3E}">
        <p14:creationId xmlns:p14="http://schemas.microsoft.com/office/powerpoint/2010/main" val="156354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020E9-173E-428A-98C3-FE976F8A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79" y="658943"/>
            <a:ext cx="5366448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305898-93A9-4D87-ABE9-8D2990201330}"/>
                  </a:ext>
                </a:extLst>
              </p:cNvPr>
              <p:cNvSpPr txBox="1"/>
              <p:nvPr/>
            </p:nvSpPr>
            <p:spPr>
              <a:xfrm>
                <a:off x="1979712" y="230167"/>
                <a:ext cx="5437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Limiting case: foreground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peak threshold mask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305898-93A9-4D87-ABE9-8D2990201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30167"/>
                <a:ext cx="5437514" cy="369332"/>
              </a:xfrm>
              <a:prstGeom prst="rect">
                <a:avLst/>
              </a:prstGeom>
              <a:blipFill>
                <a:blip r:embed="rId3"/>
                <a:stretch>
                  <a:fillRect l="-1009" t="-10000" r="-22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6E36AD4-5536-4ACB-A709-BC2741CEA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17032"/>
            <a:ext cx="3312368" cy="26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9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ED32-3470-44A5-AA61-EBB42EBC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09059"/>
            <a:ext cx="8229600" cy="691819"/>
          </a:xfrm>
        </p:spPr>
        <p:txBody>
          <a:bodyPr/>
          <a:lstStyle/>
          <a:p>
            <a:pPr algn="l"/>
            <a:r>
              <a:rPr lang="en-GB" sz="2000" dirty="0"/>
              <a:t>Fortunately much smaller for Poisson point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79CE5-32C4-4CA9-9019-85C87AC81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2DB06-4059-46B2-81A2-3C3FF8EA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280920" cy="5570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9C9983-4F1A-43FB-8A21-4D8AC0EDCA63}"/>
              </a:ext>
            </a:extLst>
          </p:cNvPr>
          <p:cNvSpPr txBox="1"/>
          <p:nvPr/>
        </p:nvSpPr>
        <p:spPr>
          <a:xfrm>
            <a:off x="539552" y="6453336"/>
            <a:ext cx="5509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Can also check empirically that bias should be negligible for Planck</a:t>
            </a:r>
          </a:p>
        </p:txBody>
      </p:sp>
    </p:spTree>
    <p:extLst>
      <p:ext uri="{BB962C8B-B14F-4D97-AF65-F5344CB8AC3E}">
        <p14:creationId xmlns:p14="http://schemas.microsoft.com/office/powerpoint/2010/main" val="1433947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8A20-8B31-4114-8A04-69E546A4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Mask bias on lensing reconstruction</a:t>
            </a:r>
            <a:br>
              <a:rPr lang="en-GB" sz="2800" dirty="0">
                <a:solidFill>
                  <a:schemeClr val="accent2"/>
                </a:solidFill>
              </a:rPr>
            </a:b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Lembo, Fabbian, Carron, Lewis: 2109.13911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4977DB-7373-4BFE-AF26-2568D59EA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44313"/>
            <a:ext cx="7110720" cy="4525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29BD70-A101-44DD-B0F0-16DD492F1FCC}"/>
                  </a:ext>
                </a:extLst>
              </p:cNvPr>
              <p:cNvSpPr txBox="1"/>
              <p:nvPr/>
            </p:nvSpPr>
            <p:spPr>
              <a:xfrm>
                <a:off x="681082" y="6214030"/>
                <a:ext cx="8005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Bias small as long as you use optimal filtering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 optimal PS mask inpainting)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29BD70-A101-44DD-B0F0-16DD492F1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82" y="6214030"/>
                <a:ext cx="8005718" cy="369332"/>
              </a:xfrm>
              <a:prstGeom prst="rect">
                <a:avLst/>
              </a:prstGeom>
              <a:blipFill>
                <a:blip r:embed="rId3"/>
                <a:stretch>
                  <a:fillRect l="-685" t="-8197" r="-68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704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png;base64,iVBORw0KGgoAAAANSUhEUgAAAQAAAAD7CAYAAACFUEoIAAAABHNCSVQICAgIfAhkiAAAAAlwSFlzAAALEgAACxIB0t1+/AAAIABJREFUeJzt3Xd4VFX6wPHvSSGBAKEkBBIIoRNaIPQiBpEmUmyIgMq6P3TXBisuoLur2Ne1siprLyAiKCIWQCkGQekQIBB6KKEkIaSXSWbm/P64SE2ZZCaTct/P8+R5MjPn3vuKue+cc+4pSmuNEMKcPCo6ACFExZEEIISJSQIQwsQkAQhhYpIAhDAxSQBCmJiXuy6klJLnjUJUEK21Kux9t9YAtNYu/3n66afL5bzl+SMxS7zujLk40gQQwsQkAQhhYlU+AURFRVV0CKUmMZe/qhYvVEzMqqQ2gssupJR217WEEJcopdCVoRNQCFG5SAIQwsQkAQhhYpIAhDAxSQBCmJgkACFMTBKAECYmCUAIE5MEIISJSQIQwsQkAQhhYpIAhDAxpxOAUqqpUmqtUmqvUmqPUupRVwQmhCh/Ts8GVEo1BhprrWOUUrWB7cAYrfX+q8rJbEAhKkC5zgbUWp/VWsdc+D0LiANCnD2vEKL8ubQPQCkVBnQFNrvyvEKI8uGyVYEvVP+/BqZeqAlcY/bs2Rd/j4qKqpKrtghR2UVHRxMdHe1QWZesCKSU8gJ+AFZorecUUUb6AISoAMX1AbgqAcwDzmmtHyumjCQAISpAuSYApVR/4FdgD6Av/DyptV55VTlJAEJUgHKvATgYhCQAISqALAoqhCiUJAAhTEwSgBAmJglACBOTBCCEiUkCEMLEJAEIYWKSAIQwMUkAQpiYJAAhTEwSgBAmJglACBOTBCCEiUkCEMLEJAEIYWKSAIQwMUkAQpiYJAAhTEwSgBAmJglAVA45OZCRcen1+fNXvhblQhKAcIi9iAVd8+12tmZkcMZiwVaaRV83bYKff770+u234YMPLr2eNw8+/PDS61WrYMuWUkYtSuKynYFE1ZabC7t3w/79sPeAnd2WTI7XTScpIIPcgBxsvlYGvt2PoCBo1gxCQ6FrVwjpYOUvhw6SYLGQarXS0teXHnXqcF29ejwQHHzpAkePGhcYO9Z4bbMZP3+YMePKgKZNu/J1Xh74+V16bbGAj49r/xFMSJYFNymtYedOWLoUoqON39u2hfYd7Xx/90Ya4EMX/OnuW5fWnn40KqiJtniSmAgnT8KxY8Yx+/ZB+/YwYgQMucmOf+ccYrIzSbVaeSwgAGrWNC4YFwe//goPPOCa4CMjYdkyIxOJYsm+AOKiU6fg/ffhiy/Abofbb4fBg6FfP6hd2yiTZbVS28uxyqHFAlu3wo8/Gj8pKXDvvfDncZm0uq2rcePXqHGxfEJeHvW9vfHz9HTuPyQzE+rUce4cJiEJQLBzJ7zyCqxcCXdN0HSYlEpEe08G1PN33UX27CHufBAfLGvE55/DdT1ymfF0TXr3vlTkPydO8PrJkzzerBl/DQlxPhEAvPYadOhgVEPENWRjEBM7fBjGj4eRI6F7d5i/O42Y+3bytsdhcuy2kk9QGkuXEm7fy+uvw4kTMPjmmowbB0OHGs1/gBmhoayKiGBzZiYdtmxhaXIyTn8xDBkC3bo5H78Zaa3d8mNcSrhLTo7Ws2Zp3bCh1s8/r/XB83n6rr17dejvv+vPz57VVrvd+YtkZ2u9cmWxRSwWrd95R+vAQK0fekjrlJRLn/1y/rwO37xZj4uN1XZXxCMKdeHeK/S+lBpANbRuHXTpYnS8x8bCk09qxh3ZQ0tfX+J69WJiUBCeqtAaYelkZcGSJUanXBFq1IAHHzS6Aux26NwZVqwwPouqX5+YHj2YGRqKckU8NhuMGQOJic6fyySkD6Aasdng2WeNx+nvvQejRl36LN9up4aHC/J9aqrR89e4cZkOj46GyZNh+HB4441LDwlcZutWo63jiv/WakI6AU0gMdFo63t4wIIFZb4/S/baa0bv+/33l/kU6enG08DDh43HkM2auTA+cQ3pBKzm4uKgb1/o3x9W/qQJaGR37QXsl51v+nSnbn4Af39YuBDuvBN694bffru2zMqUFNIKCsp+kR9/hPz8sh9vEpIAqrhff4WoKHjqKfjnMzYmHtjH26dOufYit9wCO3a49JRKwd//Dh9/bAwO/PHHKz//OTWVYbt3lz0JrF1rjFgSxZImQBW2Zo1R7V+4EHpcX8DY2FiCatRgXng4Pq5sA588CU2bGndtOdi82ei7e+MNuOsu4z2tNVMPH2ZTRgZrIiKo4+DAJHEtaQJUQ2vWGDfLkiXQ6ToLA2Ni6FK7Ngs7dHD+5tfa6EiwWo3XzZqV280PRjNg9WqjdbFokfGeUoo5rVsTUbs24/ftw2p3cbNGAJIAqqRNm4xv/q+/hvZ98rlh1y5uCwxkTuvWeLjqcdqOHUZvnZt06mSMUnz0UVi+3HhPKcXcNm2was3fjx4t/Uk3boT//c+1gVYzLmkCKKU+Am4GErXWXYooI00AFzh0CK67zmg733QTnC8o4OvkZO6/fOZdFbZpE4weDd99B336GO9lWK0czc2la2nH/sfHG0MSr7/e9YFWIeX+GFApNQDIAuZJAig/584ZN8XMmTBliotPbrEYD+e/+Qbq13fxyUvnhx+Mx4SbNxtdD8I5bhkHoJRqDnwvCaB82GzGN36XLsaknnKxdy907FhOJy+dl1+GxYth/XqoVauio6napBOwGnjuOeNL+qWXXHzi5ORLv1eSmx+M9UHatYOpU5080erVMHu2K0KqliQBVAGrVxurY335JWzMSqPAVT3if1Qrihg3YNd2cgpyyC3IJd+Wj81uc37mnoOUMoYzR0fDV19d+3n6H08oShIRYYw4EoVyaxPg6aefvvg6KiqKqKgol1y7OktPNybQfPgh1OmdzpjYWLZERhJWxkH0WmvOZp3l8PnDHE09yvGUI8RnnSQpO4mk7CSSs5NJt6RfvOl9vHzQWmPTNqx2K57Kk7o+dfH39cffx59Gfo0IqRtC0zpNaVq3KW0btiU8MJwgvyCXTPDZts3IUVu3QvPmxnu/pafzwIED7OzRA28Z83+N6OhooqOjL75+5pln3NIHEIaRADoX8bn0AZTB5MlGG3j2m/l0376duW3aMCogwOHjEzIS2HBiA1tPbWVX4i52Je6iU0IBOrw9TRu1plX9VjSv15xGfo0IrBVIoF8g9XzrUdOrJr5evtfcxAW2AjIsGaTlpZFuSScpO4mEjAROZZziRPoJDp4/yP5z+ymwFdCpUSd6BPegZ3BPeob0pE2DNmVKCi+9ZMxwXLHCqBlorRm6eze3BATwYEhIqc9nNu54CvAFEAU0BBKBp7XWn1xVRhJAKa1YAQ8/DDExmgnHYulYqxb/btWq2GPO5Zzjp8M/sfLIStYfX092QTYDQgfQO6Q3EUERRDSOoMmsF1B/+hP06FFusZ/LOceexD1sPb2VLae2sOXUFvJt+dzQ4gYGtxjMkFZDCPV3bD2/ggLo2RMefxwmTTLe252VxZBduzjQqxf1vL2LP8G99xoHdy70u6nak9mAVVBenjE45q234GTEad47fZqNkZGFTuk9lnaMRbGLWLp/KXHn4hgUNogRrUcQFRZF24ZtXTPX3gXiU+NZE7+GtfFrWXV0Fc3qNuOW9rdwa/itdGxUfAfktm3GqkaxsRAYaLz3f/v3E+DtXWJSJC7OWDz08lWFTUQSQBX0/POwfbsxXfZP+/czo1kzwi/7A07LS+Pz3Z+zYM8CDp8/zG3ht3F7h9u5LvQ6fLwKWS778OFLWaUSsNqtbDixgW/3f8s3cd/QoGYD7o24l4ldJtLIr1Ghxzz6qDE6ee5c4/XJvDwitm3jUO/eNCypFmBikgCqmIQEo/N6+3YIC7vysy2ntvDutnf5Ju4bhrcezuSukxncYjDeniXcAEuXQloa/OlP5RZ3Wdm1nXXH1vHprk9Ztn8ZN7a8kam9pzIgdMAVtZeUFGMJ8nXrjDVAAZanpDDQ39/hVYzNSBJAFfPAA1CvnjEYBoxOrxWHV/DvDf/mZMZJ/trjr0zuOrnIb8qqLNOSybxd85izeQ61a9Rmet/pjO80Hk8PY/XgN94wNgn6Y76AQ155BUJCYMKE8gm6kpMEUIUcOmQs7nHwINSvr/nuwHc8Ff0UALP6z+KOjnfg5eHgt53VavQkXr42WBVh13ZWHFrBSxte4lzOOf418F+M7zQem9WTdu3g88+NBVAccvKksYtQo+qXMB0hCaAKmTgRwsMh6p4NzFw9k0xLJi8OfpGRbUaWvjPv7Fl45hlj3z1XrL9fAbTWrIlfw+zo2aTmpfL60Nc58cswliwxZg+KkkkCqCLi4yFy4Bn6vD6bXed28nK/R5jQecLF6q+Zaa35/uD3TP95Om0btGfHS6/z7Udtrth0RBRO5gJUAXZtZ/L/3sby5y4cbjiYR4Yv5O6Iu8t288fEGFtnVSNKKUa3G03sX2MZ1OJ6ssb1476PXsZqN4YEF9jt7MnKKvzgf/7TmGIoriEJoBI4mX6S6z+6kd/Sv+DFMauw1QrlseYtyn7CRYuMvcCqIR8vHx7v9zib/ryVg7bVdHunN7FJsSQVFHB9TAyWwuZJTJlidKyIa0gCqGCLYhfR/f3u1Ekewvjc9SxT8HRYmHPLer30Egwc6LogK6GOIWE8Uu9nQs48yKDPBrE8dh5d/PxYef78tYWbN4eGDd0fZBUgfQAVpMBWwIxVM/ju4Hcsvv0rJgyKZOpHabzutZ/9vXrhVZYEcPKkqRbZP3oUevWCVTFx3Pv9nfg0u4MWYWNY3KnQ+WimJX0Alcy5nHMMmT+EAykH2DZlG1mHIvH2hh/rnuDJ5s3LdvMfP2485zbR4pktWxqbAB3YEM7m/9tMmO0M3ySe5Hh6wpUF+/QxtjET15AagJvFp8Yz7PNh3NL+Fl4c/CKeHp7cc4/xh3zHXywEenuXfYqr3W66LbEWLDB+li83nhQEr1uO9cCr/DT6NSKbRBqF9uwxhkBXkjkR7iaPASuJXWd3cdMXNzGr/ywe6f0IALm50KQJ7N9fxu28rFbjGb9J/7izs411A/ftM/4dFyQmknB2I6/9fD9L71xK/1BHRwtVX9IEqAR2J+5m2OfDeH3o6xdvfjAG6kVGOrGX38svG1MGTcrPz9hUZPFi4/XEoCBmRoxl/i3zGbtoLGvj11ZsgJVdUfuGu/rHuJQ5xSbG6savNtaLYhdd89m4cVq/+64TJ8/J0To93YkTVH3Llmk9aNC17/8S/4t+YrSfPvrUVPcHVYlcuPcKvS+lCVDOEjIS6PtRX14a/BKTuky64rP8fGNu+6FDph2m7hK5uUYN6ujRa5/2/bzjK6Z99yBfP7SODoEdKibACiZNgAqSlZ/FqIWjeLjnw9fc/AAbNkDooCwO+5RhB55Zs4y/eEHNmjB48LUbjAIMjbyDJ299gxELRpCUneT+4Co5SQDlRGvN3UvvpnuT7szoP6PQMitWgLrrBFvLMmy3Tx+j10sAxsKhP/101ZsXapyTukzi7i53M+6rcRTYnNhyvBqSBFBO5myew6mMU8wdObfIWXw/rLUSH5TCxLLU/8eONb76BGDUANauNe75c/n5zDhyxFhHbOhQAJ6Jeoaa3jWZtXpWBUdauUgCKAfbT2/nhfUv8OXtX1LDs0ahZc6dg+ONz9O/vj8BNQovU6g//srFFVq0AF9fY/m/Ol5evHXqFJbISGPvdMDTw5MFty5g8b7FrDm6poKjrTwkAbhYvi2fycsm8+awN2lZv2WR5X7/HerenMwdjQIdP3lWlrHbbV6eCyKtfv6oBfh4eBDm68uB3NwregUb1GzAh6M+5L7v7iM9z307H1dmkgBc7NXfX6VZ3WZM6Fz88lO//G4jrc15xpRmkkrt2sY2OVL1L1TfvsbuwgCtfH2JL2R782GthzGi9QieWPOEm6OrnCQBuNCxtGO8vvH1Ytv9f9i0EZ7x7OB49d9mc0GE1VuvXsYOQgBhNhvHXnih0HIvDn6RJXFL2J24243RVU6SAFzo6eineajnQ4TVCyu2nN0OsTs8eaCbg9/+p04ZX28mmuhTFh06wOnTxuLHLQICODZtWqHlGtRswOzrZzNt5TS37XVYWUkCcJHYpFhWHl7J9H7TSyx75AgEBBgr/zokJASWLTPdRJ/S8vSErl2N5dTHBgQwqZjHpFO6TyEhI4F1x9e5McLKR/6iXOSlDS8xve906vrULbFsTIyx7n+pyDN/h3TqBPv3FNAqIYHudeoUWc7Lw4snBjzBC+sLbyaYhSQAFziVcYoVh1Zwf/f7HSq/Zw90cWTNCovF2CPb5NXU0ggPh+Qt8cZegCWY1GUSB1MOsv30djdEVjlJAnCBd7e9y4TOE6jn61id/tBhTZs2DhRMTYXkZNNO9S2L8HCIPt3WaDKVwNvTmymRU/hwx4duiKxykgTgJK0183fPZ0rkFIeP+X74Dnxa5pZcsHFjY0Vb4bD27TTdYj5x+KnJ5K6TWbR3ETkFOeUcWeUkCcBJmxI2Ucu7Fl2CHFuHLqWggJyGOQxo5Vt8QXnsVybBdTJpkbmLfKtjf9pN6zalZ0hPfjxYyEwiE5AE4KSv933NnR3vdHjXnl8TM1GH69AkqJjy6elGJ4HF4qIozcOzfl1eDXmTU6cVd+7dW/gy4VcZ3XY0Pxwy574BkgCctDp+NcNaD3O4/KbkLGon1i6+We/vb2yB61PINt+iRKGhxgLJK8+fJ9eBmtTNbW9m+aHl2Ozmq3VJAnDCuZxzHEs7Rvcm3R0+JiYjm8AMv5ILBgQ4EZlJbdkCc+cSEmIMCPJWigIHnqA0r9ccfx9/9p/b74YgKxdJAE7YlLCJ3iG98fb0dviYowU5NCuoXXSBH3+sdtt6uU1gIISH06ABnD8PBVrj7WDTrHfT3mw5taWcA6x8JAE4ITYpls6NOpfqmOlHI2mti0gAWhvrW0vbv2xatIBBg6hf33iCWqC1w0us9wzuydbTW8s5wMpHEoAT9ibvpVOjTqU6JidLUad2Ed9KSsE770j1vywuq+r/UQOwao2XgzWAdg3bcfj84fKKrtJySQJQSg1XSu1XSh1USs10xTmrgmNpx4qd81+YrCxjKWvhYmPGGJMAgLp1jQcpizt0cLgJEFYvjGNpx8oxwMrJ6QSglPIA3gaGAR2Bu5RS7Z09b1WQlJ1EI7/SLeeVlWVM67/Ga6/BN9+4JjAzev/9i+OrfXygoADGBgbi4WACaObfjJMZJ8szwkrJywXn6AUc0lofB1BKfQmMAap9l2pydjKBfqVY0QejeV/o073bbgMvV/zvMKnLdlapUcNYcr00/Lz9sFgt2Ow2PD08XRxc5eWKJkAIcHnqTLjwXrWXb8vH16uEEX2XybRasSt74WMAwsKMPa5E6WRlGQ/9L5OSYiy5XhpKKTSa1LxUFwZX+bn1K2f27NkXf4+KiiIqKsqdl69w9x04QFZwIK25rNmgtfEXKx1/ZbNzJ3z2GXx4aULPyZOQkFDMMcXItGQSUKtq/7+Ijo4mOjraobKuSACngNDLXje98N41Lk8A1YFSCrt2fJWepPx8AizecHkT4OBBuO8++O031wdoBtddZ/xcJjISxo0r/am8PbwJrhPsosAqztVfrs8880yRZV3RBNgKtFZKNVdK1QDGA9+54LyVXoOaDTife97h8uetVmrZvLFaL3uzXTv49VfXB2di+flwsuMZFic5vhNQga0Au7YXuYx7deV0AtBa24CHgZ+BvcCXWus4Z89bFQTWCiQ5O9nh8jk2G3VreJKdfdUHnubpdHIZreG55yAj45qP8vPhXJN00q7ItMVLzE4koFaAw5O6qguXjAPQWq/UWrfTWrfRWv/bFeesCoLrBJOQ4XhjM9tmo76vx6UEEB0NJ06US2zVntUKdeoUOqgiJwdy6+bR3NfxDtpjacdoUb+FKyOsEmQkoBPCA8LZl7zP4fI+Hh74+3qSlXXhjV27IDGxfIKr7ry9Ydq0QmtP589Dun8O7WvVcvh0R1OP0qKeJABRCh0bdSQ2Odbh8sf79qVJXS9S/3jSNHUq9OxZPsFVZyVU7RMzrVi8rTQrxXTqHWd2EBFU2pVaqz5JAE6IbBJZ6hlkQUHype+0SZNgTdH7+x235dDYVsvhUYAAW05toXfT3q6IrkqRBOCEjoEdybRkciLd8XZ8UBCknMmHv/ylxG8yUYQPPoCBA4v8OO9wLf5uc3w0ek5BDrsTd5dqXYfqQhKAE5RSDGoxiLXxax0+JigIziXaICpKhv6WVZ06Rh9AEc4c8eL6psWsuXCVtfFr6RHcgzo+Re8jUF1JAnDSqLajWBK3xOHygYFwLrsmOaPHl2NU1dSWLbB3b7FFtIYjkSfxC3Z8MsD3B75nVNtRzkZXJUkCcNLodqP59fivDg0ISisowI6dsDA4erT8Y6t24uPh+PFiiySn2sm/O55G/o79aefb8vn2wLeMbT/WFRFWOZIAnFTXpy5DWw1lUeyiEssO2LmTuOhoXs17mCNH3BBcdXPnnXDTTcUWWXEoC9+UmtR2sHn13YHv6BDYgVYNWrkiwipHEoALPNjjQd7a8laJO83W9fIio1Mndlz/Nw6bb/GZsivFrsgrzqTRLMXRXVfhgx0f8Odufy5LVNWCJAAXiAqLwtvTm5+P/FxsuYbe3qR4eNCobyv2OT5+SLz6Krz5pkNFtxak0d3TsQSw88xOYpNiub3D7c5EV6VJAnABpRTT+07nuV+fK7YW0MTLi9MWC127GoMAhYOmToV77imxmNVu50TddIYE+Tt02hc3vMjjfR8v1ZoO1Y0kABeZ2HkiqXmpLD+0vMgywfv2ceb77+ncGfbtk2EADvPxMVb6LIEN8H+vPQMjSp7Rt/PMTtYfX+/wjs7VlSQAF/H08OTFG15k1ppZFNgKCi0T2rcv+YMG4ecHzZrB/mq/aJqT1q6FrY4v1Z2a5IE9OpBWJfTnaa2ZunIqzw56Fr8a5l6hVRKAC41uN5omtZvw5qbC26v3BQfzUrt2APTuDZs2uTO6Kig7G3Id2EX5gq1bjakVJY0AXrR3EZn5mabu/PuDJAAXUkrxv5H/4+XfXuZo6lUP+rOyuDQNEAYMKP26daYzalSxQ36vtnlzyXOrkrKT+NtPf2PuTXNNtfhnUSQBuFirBq2YNWAW9yy9B6v9skb+Tz/B3/9+8eWAAbB+fQUEWBUkJ1+x0YejoqPh+uuL/lxrzQM/PMC9EffSt1nfssdXjaiSnl277EJKaXddq6LZtZ0RC0bQM7gnz9/wfOFl7Maw4F27ZDHga9x7L0yYAMMc23VZa01qpiY02IOkJChqGYB3t73L3K1z2TplKz5e5tl5WSmF1rrQhpHUAMqBh/Jg3th5fBLzSZFPBTw8YMgQo2IgrvLxxzB0qMPFd2Vl0WvbDnr0KPrm33hyI0/98hRLxi0x1c1fEkkA5SSodhBf3fEVk7+dzJ4T24zVfzGWBTuYkwPAiBGwYkVFRllJeXqW3JN3mc8TE6l/uAE33lj45wkZCdzx1R18MuYT2jRs46IgqwdJAOWoX7N+zBk+hwffH03u3x4BYHdWFhPjjDVThw831rUoKPypoblYrcY4/2THF1kFsNjtzEtM5OzHjRk9+trPU3JSGDp/KNP6TGNk25EuCrb6kARQzu7qfBejRkyj24jjJGYlElG7NnHZ2eTYbAQFQZs2RueV6Xl5wfPPGx0jpfBNcjIttR/eSbXofNVO7Vn5Wdy88GZGthnJ4/0ed2Gw1YckADeY0X8GEzpPYPC8wWTnnadr7dr8np4OwB13wOLFFRxgZREZWepD3j19mtBdwYwde2WrIT0vneGfD6djYEdeHvKyC4OsXiQBuMOePfyr2zRuDb+VAZ8MILKmYm1aGmDsYLN0qYmbAWfPwltvlelQi91OMx8fds8N4LbbLr1/Pvc8N86/ka6Nu/L+qPfxUPJnXhT5l3GH//4Xdfw4zw56lod6PsTC9TP4PsnYPa15c6MZsGpVBcdYUazWIvZLL5mPhwdTsztgtXjQr5/x3qGUQ/T9qC+DWwzmrRFvyc1fAhkHUAEWxC7mz/vjmBfeiXEdb+Pdd2H1avj664qOrOp5+GFo1Aieegqij0Uz/uvxPDvoWdNP8rlcceMAJAFUkO2nt3Pb4tsY32k8M3u8QMsWnsTFXbHNffW2dSu0bAkNG5b5FLm5EBoKmzbbWXLmVV7b+Bpf3PoFg1sOdmGgVZ8MBKpI2dmFzmjrHtydrVO2sv3MdkZ9cz1Dxh3l00/dH16F+ekniHV8U5XCfPkldOmbzCMbb+bb/d+ydcpWuflLSRJAeTt7FubOLfSjQL9Afpr0E7eG38qqsN68svpj8vNNUkv65z+LH7hfjAyrFbtd88zXi9nZpwtdgrqwbvI6Qv1DSz5YXEGaAJXEnsQ99HvlXpo3qs/X971D+wDHN7aoMrSGuDjo0KHMpzick8N1O3fQavccth7ay9ppH9E/VCb2FEeaAFVA56DOfH79FtI2j2bAxwN4cs2TZFiu3fq6Sjt+HB5/vEwz/QByC3IZu2U56fHzObuzPa+03ik3v5MkAZS3xMRiN7N4+OBB9lxYJ2DUSC/8909lTvvdnMo8Rdu32jJn0xwsVou7oi1fYWHw44+lGucPYLVb+SzmM8I+u5V4Ww0+bTaDvOXP8cCfZVKPsyQBlLfYWFhS9M5BgTVq8NYpY0yAhwc8/TS88Wwwn475jJ/v/plVR1fR7u12vLPlHXIKctwVtWudOHFpae9S3PxWu5V5u+YR/k44H8Z8il/4TOZ36cuC11sxc6axVKBwktbaLT/GpcTVkiwWXW/9ep1ksWittbbZtO7WTeuvvrpU5vcTv+sxC8fooFeC9HPrntNnM89WULRlNG6c1r//7nDxlJwU/fKGl3XoG6H6+k+u17/E/6JfP3FCD965U//2m12HhGidk1OO8VYzF+69Qu9L6QSsBO4/cIAQHx+eDgsDjCnCf/sb7Nlz5R6YcclxvLbxNZbELWFoq6E80P0BosKiKv9oN61L/OaZmTwRAAAM1ElEQVTXWvP7yd/5NOZTvo77mlFtRzG191S6Bxs79h7NzQUNEwfX5C9/MdYMEY6RgUAVKS3N2AiwmIkuB3Ny6L9zJ4d69aKetzdaG4vhDB8Ojz12bfn0vHQ+3/05721/j3RLOnd2vJPxncbTrXE3VCnb1+UmM9NYA7FJkyKLaK3Zl7yPJXFLmL97Pl4eXkyOmMw9EffQpM61xy1aBP/5jzGswqOS57zKpNwSgFLqdmA2EA701FrvKKasORNATAx8+mmJO9s8fPAgYwICGHJh/fsDB6B/f6MWUNQ9pLUmNimWRXsXsTB2IVprRrYZyYg2I4gKi6KWdxHL47jDl18anZ/PPXfF23nWPDae3MiKwytYun8p+bZ8xrYby8QuE+kZ3LPIBJaZCR07wvz5ZR4+YFrlmQDaAXbgPeBxSQCu9cQTxpOzL74ouewfyWD5oeWsOLyC7We2E9kkkv7N+jMgdAB9mvahQc2SN9dwKa05n5fKttPb2HJqC9HHotl8ajMdAzsypOUQxrYfS2STSIdqLY8+alQoPv7YDXFXM+XeBFBK/QJMlwTgWtnZEBEBr7wCt9xSumMzLZlsStjEhhMbWH9iPdtOb8Pf15+IoAgigiJo07ANLeu3pGX9lgTXCXaqH8Fmt5GYnUhC8lFS161kXaid/ef2sydpD2ezztK9SXd6BvdkYPOBDGw+EH/fkrfustjt1FAKpRQbN8JttxkPVBzYIEhcRRJARfvtN+NOLsO0199+g9tvN1YPbtSo7CHYtZ1jacfYdXYXuxN3czj1MEdTjxKfGs+5nHM0rNWQwFqBNPJrhL+vPzW9alLLuxa+Xr5orbFpGza7jQJ7AemWdNLy0kjPSycpO4mzWWdpULMBffICeDQ6jw3/vJv2geF0DOxI+4D2pV5/X2vNpLg4+vn7M7leCN27Gy2JO+4o+3+/mTmVAJRSq4Cgy98CNPAPrfX3F8pIAijOQw8ZG1y2bVumw2fONLYR+/bbUo+hcYjFauFczjmSc5JJyk4iw5JBbkEuOQU55FnzUErhqTzx9PDE28Mbf19/6vnWw9/Hn0C/QILrBFPDs+T9+Bz1nxMnWJyUxK/duvHI/Z7Y7fDJJy47vekUlwC8SjpYaz3EVYHMnj374u9RUVFERUW56tSV2zvvlKq41pq4nBw6+Bn71j37rLFBzmuvGSNpXc3Hy4eQuiGE1A0p/cFZWfDyq0aW8nR+p50fzp3jvwkJbIqM5LuvPNmwAbZvd/q0phIdHU20owtNFjVAoDQ/wC9A9xLKlHUcg+kkWyw6cMMGvS0j4+J7x49rHRSkdXR0BQZWmNxcrd94wxjB5KRtGRk6cMMGvSk9XcfEaB0QoPX27S6I0eQoZiCQszf+WOAkkAucAVYUU9Y9/7WVkdWq9fz5WtvtDh+y4OxZ3X7zZp1RUHDxvZUrtW7cWOsjR8ojyFIqxX+Lo27ds0d/m5ysExO1bt5c6y+/dPklTKm4BODUcAqt9bda62Za65pa6yZa6xHOnK/a8vAwevOysx0+ZEJQEP3r1mXy/v1/JFCGDYN//cvYUCQlpbyCdUBaGvTtCxbXTlL6qmNHhtQK4NZbYdIkuPNOl55eFEJGAlZiFrudqJgYRjZowD8vDBMGmDXL2Fj055/Br6K2tz9yBFq1cukp8/NhzBhja4BPP5XRfq4i6wFUUT4eHizp2JF16enk2WwX33/xRWjfHkaOLFWlwjk2G/z666XXLr75rVbjW9/X1xjsIze/e8g/szu9/bYxtrcUgn18WBURge9lPeweHvDBB8aamjfdZHTEl7vkZHj33UvTep20KyuL/AvnysszxjpkZsLChcYmQcI9JAG4U8uWUKeOS07l4QEffgjt2hlj48+ccclpr/XHDd+4sTEm2QVfzV8mJjJk1y72ZmeTmWnUZHx8YNkyowYg3EcSgDvddJOxKo6LeHjAe+8Zw4T79i124aGyiY6GyZNddjqr3c6/4uOZdfQoqyMiqJtUh379jI1RvvgCarhuLJFwkHQCVoTUVKhfv8yHa635ISWFmxs2vDiRZsECmDYN5syBCRNcFGdBgVH1Dw52+lSnLBYm7NuHt1Is6NCB3etqMGmSsaHHgw+WzwhHYZD1ACoTrY1hfR98YPTklUG61coNMTG0rVWLD9u1w+9C/0BMjLHXYFSUMfu4VllmA3/8MbRubcToQlMOHKC5jw+PNW7O0/9SLFhgfOubZTBoRZKnAJWJUrBmTZlvfgB/Ly82dOuGj1L02r6dbRnG6sFduxrDZvPyoFOnMu432Lq1S77xr/Z+27aMSAmjTy/FkSPG5Ca5+SuBokYIufoHM48ELM5lI/1Ky26368/PntWBGzboJ48c0ZbLhuMuX26Mpps0yRhGXKSsLK1feMElQ3mLkpSk9ZQpxlDmzz4rl0GEohiU10hA4aRly4zdLctIKcXEoCB29ehBls3G5XW8ESOM+fPNm0O3bjB9utGcv0bNmkbXuwtG9eXb7Xx85gx7LwxOOH8eZs829gGpVcuY0XjPPdLer0ykD6Ai2WxGh2BAQLle5swZYz79woVw660wu8VnNOtSH0aPdsn50woKeP/MGf6bkEC4nx8PqVas/6w2n35qPKGYOdPo6RcVQzoBq4LUVKMBf+ONLj3t+rQ0Qn19aW6xkJzvz/vvw69zdlIjoC7972nFHXeUfVBffG4u/4iPZ3lKClG+DWm/qxnrP6nD0aPGqr1//atRAxEVy6n1AISbHDkCW7a4PAH8kpbGf48fp+2JE4wcOJCoh+vx2IwINv/mwaJFxsKjPj5Gh1y/fhAebvRPBgYWXlXX2mhKHDsG63Z7cjzVn0aLW7PxRA3qjTC+7UeMuHI5c1F5SQ2gsnrrLRgypGxPC6xWGDsWli4Fb2/ybTbWpKSwKiOD6LQ0DubkcKxPHwJq1EBrYwXideuM/PO7RzInk+zkKRu+TS14NbFgbWihyZudseR4kJRkrGwWGmo8dejeHXr3NlY9l/H7lZM0AaqipUuhZ09o2tR4PWOGsTTuH6/nzTOmzvlfWGAzKspYirtxY+P1L7/AddcVOrA+w2qljqdnoavxTti3D7vW+OJJfbsP/hYfgj18GeBXj1o+HjRqVMbxBaLCSBOgKrp6GeB+/aBevUuv4+Ov7Ln/4ANo2PDS60GDijx13WJm23zhxNbdouqRGoAQ1ZyMBBRCFEoSgBAmJglACBOTBCCEiUkCEMLEJAEIYWKSAIQwMUkAQpiYJAAhTEwSgBAmJglACBOTBCCEiUkCEMLEJAEIYWKSAIQwMUkAQpiYJAAhTEwSgBAmJglACBNzKgEopf6jlIpTSsUopZYopeq6KjAhRPlztgbwM9BRa90VOAQ84XxIQgh3cSoBaK1Xa63tF15uApo6H5IQwl1c2QdwH7DChecTQpSzEjcGUUqtAoIufwvQwD+01t9fKPMPoEBr/UVx55o9e/bF36OiooiKiip9xEKIYkVHRxMdHe1QWac3BlFKTQamADdorYvcZF42BhGiYpTb1mBKqeHA34GBxd38QojKyakagFLqEFADSLnw1iat9YNFlJUagBAVQHYHFsLEZG9AIUShJAEIYWKSAIQwMUkAQpiYJAAhTEwSgBAmJglACBOTBCCEiUkCEMLEJAEIYWKSAIQwMUkAQpiYJAAhTEwSgBAmVuUTgKNLH1UmEnP5q2rxQsXELAmgAkjM5a+qxQuSAIQQbiYJQAgTc+uSYG65kBDiGhW+JqAQovKRJoAQJiYJQAgTqxYJoCpuU66Uul0pFauUsimlIis6nqIopYYrpfYrpQ4qpWZWdDwlUUp9pJRKVErtruhYHKGUaqqUWquU2quU2qOUetSd168WCYCquU35HuAWYF1FB1IUpZQH8DYwDOgI3KWUal+xUZXoE4x4qwor8JjWuiPQF3jInf/G1SIBVMVtyrXWB7TWhzA2W62segGHtNbHtdYFwJfAmAqOqVha6w1AakXH4Sit9VmtdcyF37OAOCDEXdevFgngKrJNueuEACcve52AG/84zUYpFQZ0BTa765pObQ7qTq7cptxdHIlZCAClVG3ga2DqhZqAW1SZBKC1HlLc5xe2Kb8JuMEtATmgpJirgFNA6GWvm154T7iQUsoL4+afr7Ve5s5rV4smwGXblI+uotuUV9Z+gK1Aa6VUc6VUDWA88F0Fx+QIReX9Ny3Mx8A+rfUcd1+4WiQA4C2gNrBKKbVDKTW3ogMqiVJqrFLqJNAH+EEpVen6LbTWNuBhjKcse4EvtdZxFRtV8ZRSXwC/A22VUieUUn+q6JiKo5TqD0wEblBK7bzw9zvcbdeXocBCmFd1qQEIIcpAEoAQJiYJQAgTkwQghIlJAhDCxCQBCGFikgCEMDFJAEKY2P8DslhISYapAp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259632" y="1412776"/>
            <a:ext cx="1656184" cy="1080120"/>
          </a:xfrm>
          <a:prstGeom prst="ellipse">
            <a:avLst/>
          </a:prstGeom>
          <a:solidFill>
            <a:schemeClr val="bg1"/>
          </a:solidFill>
          <a:ln>
            <a:solidFill>
              <a:srgbClr val="1D8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8468766">
            <a:off x="3450233" y="1549841"/>
            <a:ext cx="1656184" cy="864096"/>
          </a:xfrm>
          <a:prstGeom prst="ellipse">
            <a:avLst/>
          </a:prstGeom>
          <a:solidFill>
            <a:schemeClr val="bg1"/>
          </a:solidFill>
          <a:ln>
            <a:solidFill>
              <a:srgbClr val="F551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131840" y="170080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92280" y="2420888"/>
                <a:ext cx="969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+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2420888"/>
                <a:ext cx="969753" cy="369332"/>
              </a:xfrm>
              <a:prstGeom prst="rect">
                <a:avLst/>
              </a:prstGeom>
              <a:blipFill>
                <a:blip r:embed="rId3"/>
                <a:stretch>
                  <a:fillRect l="-50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592120" y="365032"/>
                <a:ext cx="638668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2"/>
                    </a:solidFill>
                  </a:rPr>
                  <a:t>Post-Born lensing</a:t>
                </a:r>
                <a:br>
                  <a:rPr lang="en-GB" dirty="0"/>
                </a:br>
                <a:r>
                  <a:rPr lang="en-GB" dirty="0"/>
                  <a:t>Lens-Lens coupling with two non-aligned shears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dirty="0"/>
                  <a:t> rotation  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20" y="365032"/>
                <a:ext cx="6386685" cy="738664"/>
              </a:xfrm>
              <a:prstGeom prst="rect">
                <a:avLst/>
              </a:prstGeom>
              <a:blipFill>
                <a:blip r:embed="rId4"/>
                <a:stretch>
                  <a:fillRect l="-382" t="-5785" r="-286" b="-1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https://image.freepik.com/free-icon/rotating-curve-arrow-to-the-right_318-40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5203"/>
            <a:ext cx="520671" cy="5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65151" y="171654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56283" y="2348880"/>
                <a:ext cx="420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283" y="2348880"/>
                <a:ext cx="4205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7E18D04-37C5-4D8B-A9C3-C77189AE3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894309"/>
            <a:ext cx="4420185" cy="3452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9FE7E2-5A98-4466-85DF-EB71669BA2F1}"/>
              </a:ext>
            </a:extLst>
          </p:cNvPr>
          <p:cNvSpPr txBox="1"/>
          <p:nvPr/>
        </p:nvSpPr>
        <p:spPr>
          <a:xfrm>
            <a:off x="1844488" y="6431574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Pratten &amp; Lewis: arXiv:1605.05662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188C4-4136-4A94-8CD0-E1066E905154}"/>
              </a:ext>
            </a:extLst>
          </p:cNvPr>
          <p:cNvSpPr txBox="1"/>
          <p:nvPr/>
        </p:nvSpPr>
        <p:spPr>
          <a:xfrm>
            <a:off x="4932040" y="3495399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Q: Can we also detect the rotation??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B456C-65C4-4A94-BF9D-94866C8C4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4127737"/>
            <a:ext cx="2424590" cy="1653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1B5A1-FC0C-4D97-B4DC-49E59FD7DCB3}"/>
              </a:ext>
            </a:extLst>
          </p:cNvPr>
          <p:cNvSpPr txBox="1"/>
          <p:nvPr/>
        </p:nvSpPr>
        <p:spPr>
          <a:xfrm>
            <a:off x="5724128" y="5874595"/>
            <a:ext cx="3046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Work with Mathew Robertson</a:t>
            </a:r>
            <a:br>
              <a:rPr lang="en-GB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warning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: all super preliminary!)</a:t>
            </a:r>
          </a:p>
        </p:txBody>
      </p:sp>
    </p:spTree>
    <p:extLst>
      <p:ext uri="{BB962C8B-B14F-4D97-AF65-F5344CB8AC3E}">
        <p14:creationId xmlns:p14="http://schemas.microsoft.com/office/powerpoint/2010/main" val="29485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0CF7-8E0D-4E03-8857-F261CA4B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/>
                </a:solidFill>
              </a:rPr>
              <a:t>Making a rotation template from LSS tracers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30841A-29DE-4705-87A7-D52D967EE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72816"/>
            <a:ext cx="5721531" cy="770709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9C604A43-A20A-43F5-BDD4-AADEFE4A15DF}"/>
              </a:ext>
            </a:extLst>
          </p:cNvPr>
          <p:cNvSpPr/>
          <p:nvPr/>
        </p:nvSpPr>
        <p:spPr>
          <a:xfrm rot="5400000">
            <a:off x="6571101" y="2078114"/>
            <a:ext cx="355176" cy="104101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25148-34B3-4061-B46A-FEDCE96D8F99}"/>
              </a:ext>
            </a:extLst>
          </p:cNvPr>
          <p:cNvSpPr txBox="1"/>
          <p:nvPr/>
        </p:nvSpPr>
        <p:spPr>
          <a:xfrm>
            <a:off x="5732145" y="289870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‘lens-lens’ like quadratic</a:t>
            </a:r>
            <a:br>
              <a:rPr lang="en-GB" dirty="0"/>
            </a:br>
            <a:r>
              <a:rPr lang="en-GB" dirty="0"/>
              <a:t>combination of LSS tracers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BD5D8-D6BB-4901-BDB2-88C3C2BD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743773"/>
            <a:ext cx="4963886" cy="777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695D5-AA0F-4350-823C-7887E7075BA9}"/>
                  </a:ext>
                </a:extLst>
              </p:cNvPr>
              <p:cNvSpPr txBox="1"/>
              <p:nvPr/>
            </p:nvSpPr>
            <p:spPr>
              <a:xfrm>
                <a:off x="733982" y="4193367"/>
                <a:ext cx="7952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Normalization equivalent to cross-correlation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between estimator and truth: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695D5-AA0F-4350-823C-7887E7075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82" y="4193367"/>
                <a:ext cx="7952818" cy="369332"/>
              </a:xfrm>
              <a:prstGeom prst="rect">
                <a:avLst/>
              </a:prstGeom>
              <a:blipFill>
                <a:blip r:embed="rId4"/>
                <a:stretch>
                  <a:fillRect l="-613" t="-10000" r="-69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1822299-CD47-4CE8-97DA-F16C402ED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488145"/>
            <a:ext cx="1227909" cy="300446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5FD76A11-6A31-4CE1-AD31-82EFDD910F64}"/>
              </a:ext>
            </a:extLst>
          </p:cNvPr>
          <p:cNvSpPr/>
          <p:nvPr/>
        </p:nvSpPr>
        <p:spPr>
          <a:xfrm rot="16200000" flipH="1">
            <a:off x="5148064" y="5414055"/>
            <a:ext cx="288032" cy="57606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F974F-0716-4F54-B4C4-4607E04E438B}"/>
              </a:ext>
            </a:extLst>
          </p:cNvPr>
          <p:cNvSpPr txBox="1"/>
          <p:nvPr/>
        </p:nvSpPr>
        <p:spPr>
          <a:xfrm>
            <a:off x="4716016" y="5921485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Parity-odd rotation-LSS-LSS bispectrum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BBF2E-EC5A-4212-B62B-27539796BF69}"/>
                  </a:ext>
                </a:extLst>
              </p:cNvPr>
              <p:cNvSpPr txBox="1"/>
              <p:nvPr/>
            </p:nvSpPr>
            <p:spPr>
              <a:xfrm>
                <a:off x="1763688" y="6410077"/>
                <a:ext cx="6403035" cy="346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GB" sz="1600" dirty="0"/>
                  <a:t> no shot noise and many slices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GB" sz="1600" dirty="0"/>
                  <a:t>perfect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sz="1600" dirty="0"/>
                  <a:t> template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BBF2E-EC5A-4212-B62B-27539796B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6410077"/>
                <a:ext cx="6403035" cy="346570"/>
              </a:xfrm>
              <a:prstGeom prst="rect">
                <a:avLst/>
              </a:prstGeom>
              <a:blipFill>
                <a:blip r:embed="rId6"/>
                <a:stretch>
                  <a:fillRect l="-476" t="-1786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43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54E06-2ED1-4F99-BD49-B4F25A94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5251269" cy="2952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EB2C0-05FE-4166-A168-89A3FCC3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221088"/>
            <a:ext cx="4248472" cy="1334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6059E-FD48-4C8A-A5D1-6853F5E4F9AD}"/>
              </a:ext>
            </a:extLst>
          </p:cNvPr>
          <p:cNvSpPr txBox="1"/>
          <p:nvPr/>
        </p:nvSpPr>
        <p:spPr>
          <a:xfrm>
            <a:off x="467544" y="498677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Flat sky approximation: post-Born rotation-tracer bispectrum</a:t>
            </a:r>
          </a:p>
        </p:txBody>
      </p:sp>
    </p:spTree>
    <p:extLst>
      <p:ext uri="{BB962C8B-B14F-4D97-AF65-F5344CB8AC3E}">
        <p14:creationId xmlns:p14="http://schemas.microsoft.com/office/powerpoint/2010/main" val="198287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370636" y="659947"/>
            <a:ext cx="45656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hlink"/>
                </a:solidFill>
              </a:rPr>
              <a:t>Observed CMB power spectrum</a:t>
            </a:r>
          </a:p>
          <a:p>
            <a:pPr algn="ctr"/>
            <a:endParaRPr lang="en-US" sz="2400" dirty="0">
              <a:solidFill>
                <a:schemeClr val="hlink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2667000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098176" y="2933588"/>
            <a:ext cx="381000" cy="55016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5" name="Text Box 5"/>
              <p:cNvSpPr txBox="1">
                <a:spLocks noChangeArrowheads="1"/>
              </p:cNvSpPr>
              <p:nvPr/>
            </p:nvSpPr>
            <p:spPr bwMode="auto">
              <a:xfrm>
                <a:off x="830463" y="5333471"/>
                <a:ext cx="1822935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 dirty="0"/>
                  <a:t>Observations</a:t>
                </a:r>
                <a:br>
                  <a:rPr lang="en-US" sz="2000" b="1" dirty="0"/>
                </a:b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GB" sz="12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2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GB" sz="1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GB" sz="1200" b="1" dirty="0"/>
                  <a:t> perturbations)</a:t>
                </a:r>
                <a:endParaRPr lang="en-GB" sz="2000" b="1" dirty="0"/>
              </a:p>
            </p:txBody>
          </p:sp>
        </mc:Choice>
        <mc:Fallback xmlns="">
          <p:sp>
            <p:nvSpPr>
              <p:cNvPr id="2048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463" y="5333471"/>
                <a:ext cx="1822935" cy="707886"/>
              </a:xfrm>
              <a:prstGeom prst="rect">
                <a:avLst/>
              </a:prstGeom>
              <a:blipFill>
                <a:blip r:embed="rId6"/>
                <a:stretch>
                  <a:fillRect l="-3344" t="-4310" r="-3344" b="-25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2978944" y="528010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069498" y="5336577"/>
            <a:ext cx="48269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Assume model, constrain parameters </a:t>
            </a:r>
            <a:endParaRPr lang="en-GB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0651A-B8EF-4471-BBF7-4C9458670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318" y="2081392"/>
            <a:ext cx="3499316" cy="2439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8E3B-5476-48A0-81C0-A2BF0EC03581}"/>
              </a:ext>
            </a:extLst>
          </p:cNvPr>
          <p:cNvSpPr txBox="1"/>
          <p:nvPr/>
        </p:nvSpPr>
        <p:spPr>
          <a:xfrm>
            <a:off x="5220072" y="1849773"/>
            <a:ext cx="1244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hlinkClick r:id="rId8"/>
              </a:rPr>
              <a:t>arXiv:1807.06209</a:t>
            </a:r>
            <a:endParaRPr lang="en-GB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2C28F-722A-4994-A5C0-DC67D69C07BB}"/>
              </a:ext>
            </a:extLst>
          </p:cNvPr>
          <p:cNvSpPr txBox="1"/>
          <p:nvPr/>
        </p:nvSpPr>
        <p:spPr>
          <a:xfrm>
            <a:off x="1331640" y="6495926"/>
            <a:ext cx="7920880" cy="31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Linear perturbation theory very accurate: given a model, can calculate to high precision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BE487-856F-4AFB-B5E3-755F2E861068}"/>
              </a:ext>
            </a:extLst>
          </p:cNvPr>
          <p:cNvSpPr/>
          <p:nvPr/>
        </p:nvSpPr>
        <p:spPr>
          <a:xfrm>
            <a:off x="4181487" y="1813596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Planck 2018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C8E234-C444-4A7B-830D-2A68549C4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9225" y="1919681"/>
            <a:ext cx="1868638" cy="1318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CD205-3A67-4472-9AAB-D6D86BB430F8}"/>
              </a:ext>
            </a:extLst>
          </p:cNvPr>
          <p:cNvSpPr txBox="1"/>
          <p:nvPr/>
        </p:nvSpPr>
        <p:spPr>
          <a:xfrm>
            <a:off x="4420075" y="2230946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8C183-708B-4B4F-A55A-7CE548A9BF83}"/>
              </a:ext>
            </a:extLst>
          </p:cNvPr>
          <p:cNvSpPr txBox="1"/>
          <p:nvPr/>
        </p:nvSpPr>
        <p:spPr>
          <a:xfrm>
            <a:off x="8316416" y="2018044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9F8166-250D-45E7-87EF-B84B5CF8B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4417" y="3238152"/>
            <a:ext cx="1836873" cy="12576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9A74DB-CA66-4923-8CB5-74D3901FA766}"/>
              </a:ext>
            </a:extLst>
          </p:cNvPr>
          <p:cNvSpPr txBox="1"/>
          <p:nvPr/>
        </p:nvSpPr>
        <p:spPr>
          <a:xfrm>
            <a:off x="8316416" y="336658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B5F5B4-5656-48A9-9610-66039AC6A3A7}"/>
              </a:ext>
            </a:extLst>
          </p:cNvPr>
          <p:cNvSpPr txBox="1"/>
          <p:nvPr/>
        </p:nvSpPr>
        <p:spPr>
          <a:xfrm>
            <a:off x="6961669" y="300834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940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15"/>
    </mc:Choice>
    <mc:Fallback xmlns="">
      <p:transition spd="slow" advTm="114915"/>
    </mc:Fallback>
  </mc:AlternateContent>
  <p:extLst>
    <p:ext uri="{3A86A75C-4F4B-4683-9AE1-C65F6400EC91}">
      <p14:laserTraceLst xmlns:p14="http://schemas.microsoft.com/office/powerpoint/2010/main">
        <p14:tracePtLst>
          <p14:tracePt t="12233" x="4686300" y="2330450"/>
          <p14:tracePt t="12297" x="4683125" y="2333625"/>
          <p14:tracePt t="12305" x="4675188" y="2341563"/>
          <p14:tracePt t="12326" x="4656138" y="2359025"/>
          <p14:tracePt t="12337" x="4648200" y="2363788"/>
          <p14:tracePt t="12349" x="4633913" y="2386013"/>
          <p14:tracePt t="12357" x="4622800" y="2393950"/>
          <p14:tracePt t="12369" x="4614863" y="2408238"/>
          <p14:tracePt t="12384" x="4603750" y="2441575"/>
          <p14:tracePt t="12392" x="4584700" y="2468563"/>
          <p14:tracePt t="12406" x="4578350" y="2501900"/>
          <p14:tracePt t="12417" x="4578350" y="2516188"/>
          <p14:tracePt t="12434" x="4578350" y="2576513"/>
          <p14:tracePt t="12447" x="4581525" y="2606675"/>
          <p14:tracePt t="12455" x="4589463" y="2622550"/>
          <p14:tracePt t="12469" x="4595813" y="2636838"/>
          <p14:tracePt t="12482" x="4595813" y="2640013"/>
          <p14:tracePt t="12495" x="4600575" y="2644775"/>
          <p14:tracePt t="12544" x="4603750" y="2644775"/>
          <p14:tracePt t="12555" x="4606925" y="2640013"/>
          <p14:tracePt t="12588" x="4614863" y="2625725"/>
          <p14:tracePt t="12600" x="4614863" y="2622550"/>
          <p14:tracePt t="12689" x="0" y="0"/>
        </p14:tracePtLst>
        <p14:tracePtLst>
          <p14:tracePt t="14127" x="8515350" y="3394075"/>
          <p14:tracePt t="14139" x="8496300" y="3386138"/>
          <p14:tracePt t="14150" x="8488363" y="3382963"/>
          <p14:tracePt t="14156" x="8474075" y="3378200"/>
          <p14:tracePt t="14167" x="8462963" y="3375025"/>
          <p14:tracePt t="14177" x="8432800" y="3370263"/>
          <p14:tracePt t="14197" x="8410575" y="3367088"/>
          <p14:tracePt t="14206" x="8402638" y="3363913"/>
          <p14:tracePt t="14225" x="8383588" y="3363913"/>
          <p14:tracePt t="14236" x="8364538" y="3367088"/>
          <p14:tracePt t="14255" x="8350250" y="3378200"/>
          <p14:tracePt t="14264" x="8342313" y="3382963"/>
          <p14:tracePt t="14278" x="8328025" y="3405188"/>
          <p14:tracePt t="14287" x="8323263" y="3411538"/>
          <p14:tracePt t="14294" x="8316913" y="3422650"/>
          <p14:tracePt t="14303" x="8312150" y="3435350"/>
          <p14:tracePt t="14317" x="8301038" y="3460750"/>
          <p14:tracePt t="14340" x="8289925" y="3494088"/>
          <p14:tracePt t="14372" x="8286750" y="3532188"/>
          <p14:tracePt t="14383" x="8286750" y="3540125"/>
          <p14:tracePt t="14393" x="8286750" y="3546475"/>
          <p14:tracePt t="14408" x="8286750" y="3554413"/>
          <p14:tracePt t="14416" x="8286750" y="3562350"/>
          <p14:tracePt t="14429" x="8289925" y="3573463"/>
          <p14:tracePt t="14448" x="8297863" y="3587750"/>
          <p14:tracePt t="14459" x="8320088" y="3606800"/>
          <p14:tracePt t="14471" x="8328025" y="3614738"/>
          <p14:tracePt t="14478" x="8339138" y="3617913"/>
          <p14:tracePt t="14488" x="8345488" y="3622675"/>
          <p14:tracePt t="14502" x="8375650" y="3629025"/>
          <p14:tracePt t="14513" x="8402638" y="3640138"/>
          <p14:tracePt t="14520" x="8416925" y="3640138"/>
          <p14:tracePt t="14535" x="8462963" y="3640138"/>
          <p14:tracePt t="14544" x="8480425" y="3640138"/>
          <p14:tracePt t="14558" x="8502650" y="3640138"/>
          <p14:tracePt t="14570" x="8526463" y="3640138"/>
          <p14:tracePt t="14585" x="8543925" y="3644900"/>
          <p14:tracePt t="14597" x="8567738" y="3648075"/>
          <p14:tracePt t="14616" x="8589963" y="3651250"/>
          <p14:tracePt t="14644" x="8664575" y="3675063"/>
          <p14:tracePt t="14656" x="8702675" y="3678238"/>
          <p14:tracePt t="14670" x="8731250" y="3678238"/>
          <p14:tracePt t="14696" x="8761413" y="3670300"/>
          <p14:tracePt t="14703" x="8769350" y="3662363"/>
          <p14:tracePt t="14710" x="8772525" y="3651250"/>
          <p14:tracePt t="14720" x="8772525" y="3648075"/>
          <p14:tracePt t="14735" x="8777288" y="3625850"/>
          <p14:tracePt t="14743" x="8780463" y="3617913"/>
          <p14:tracePt t="14760" x="8783638" y="3595688"/>
          <p14:tracePt t="14802" x="8788400" y="3546475"/>
          <p14:tracePt t="14816" x="8788400" y="3529013"/>
          <p14:tracePt t="14841" x="8780463" y="3502025"/>
          <p14:tracePt t="14858" x="8772525" y="3490913"/>
          <p14:tracePt t="14873" x="8766175" y="3475038"/>
          <p14:tracePt t="14890" x="8758238" y="3463925"/>
          <p14:tracePt t="14905" x="8755063" y="3460750"/>
          <p14:tracePt t="14914" x="8750300" y="3460750"/>
          <p14:tracePt t="14924" x="8747125" y="3460750"/>
          <p14:tracePt t="14929" x="8743950" y="3460750"/>
          <p14:tracePt t="14946" x="8736013" y="3460750"/>
          <p14:tracePt t="14968" x="8731250" y="3460750"/>
          <p14:tracePt t="14996" x="0" y="0"/>
        </p14:tracePtLst>
        <p14:tracePtLst>
          <p14:tracePt t="16326" x="8521700" y="2232025"/>
          <p14:tracePt t="16387" x="8518525" y="2236788"/>
          <p14:tracePt t="16417" x="8515350" y="2262188"/>
          <p14:tracePt t="16429" x="8510588" y="2265363"/>
          <p14:tracePt t="16442" x="8510588" y="2273300"/>
          <p14:tracePt t="16453" x="8510588" y="2281238"/>
          <p14:tracePt t="16462" x="8515350" y="2284413"/>
          <p14:tracePt t="16475" x="8526463" y="2292350"/>
          <p14:tracePt t="16482" x="8532813" y="2292350"/>
          <p14:tracePt t="16500" x="8548688" y="2300288"/>
          <p14:tracePt t="16509" x="8556625" y="2303463"/>
          <p14:tracePt t="16525" x="8562975" y="2303463"/>
          <p14:tracePt t="16536" x="8562975" y="2306638"/>
          <p14:tracePt t="16542" x="8567738" y="2306638"/>
          <p14:tracePt t="16556" x="8570913" y="2306638"/>
          <p14:tracePt t="16581" x="8578850" y="2303463"/>
          <p14:tracePt t="16600" x="8585200" y="2292350"/>
          <p14:tracePt t="16614" x="8593138" y="2281238"/>
          <p14:tracePt t="16622" x="8593138" y="2276475"/>
          <p14:tracePt t="16635" x="8596313" y="2270125"/>
          <p14:tracePt t="16653" x="8601075" y="2259013"/>
          <p14:tracePt t="16668" x="8609013" y="2247900"/>
          <p14:tracePt t="16695" x="8615363" y="2236788"/>
          <p14:tracePt t="16708" x="8615363" y="2220913"/>
          <p14:tracePt t="16717" x="8615363" y="2212975"/>
          <p14:tracePt t="16730" x="8615363" y="2206625"/>
          <p14:tracePt t="16744" x="8615363" y="2198688"/>
          <p14:tracePt t="16752" x="8615363" y="2195513"/>
          <p14:tracePt t="16772" x="8615363" y="2190750"/>
          <p14:tracePt t="16849" x="0" y="0"/>
        </p14:tracePtLst>
        <p14:tracePtLst>
          <p14:tracePt t="21944" x="4060825" y="4498975"/>
          <p14:tracePt t="22026" x="4064000" y="4491038"/>
          <p14:tracePt t="22033" x="4068763" y="4487863"/>
          <p14:tracePt t="22038" x="4068763" y="4483100"/>
          <p14:tracePt t="22048" x="4071938" y="4479925"/>
          <p14:tracePt t="22056" x="4075113" y="4471988"/>
          <p14:tracePt t="22071" x="4075113" y="4468813"/>
          <p14:tracePt t="22087" x="4083050" y="4457700"/>
          <p14:tracePt t="22114" x="4090988" y="4446588"/>
          <p14:tracePt t="22153" x="4090988" y="4441825"/>
          <p14:tracePt t="22223" x="4090988" y="4446588"/>
          <p14:tracePt t="22484" x="0" y="0"/>
        </p14:tracePtLst>
        <p14:tracePtLst>
          <p14:tracePt t="75987" x="4986338" y="3311525"/>
          <p14:tracePt t="76130" x="4992688" y="3311525"/>
          <p14:tracePt t="76139" x="5000625" y="3311525"/>
          <p14:tracePt t="76146" x="5016500" y="3314700"/>
          <p14:tracePt t="76162" x="5057775" y="3317875"/>
          <p14:tracePt t="76172" x="5080000" y="3317875"/>
          <p14:tracePt t="76187" x="5121275" y="3317875"/>
          <p14:tracePt t="76203" x="5187950" y="3306763"/>
          <p14:tracePt t="76213" x="5214938" y="3295650"/>
          <p14:tracePt t="76231" x="5286375" y="3281363"/>
          <p14:tracePt t="76250" x="5386388" y="3259138"/>
          <p14:tracePt t="76260" x="5413375" y="3254375"/>
          <p14:tracePt t="76270" x="5443538" y="3248025"/>
          <p14:tracePt t="76275" x="5454650" y="3248025"/>
          <p14:tracePt t="76291" x="5480050" y="3243263"/>
          <p14:tracePt t="76298" x="5491163" y="3243263"/>
          <p14:tracePt t="76313" x="5510213" y="3243263"/>
          <p14:tracePt t="76324" x="5518150" y="3243263"/>
          <p14:tracePt t="76329" x="5529263" y="3243263"/>
          <p14:tracePt t="76339" x="5540375" y="3243263"/>
          <p14:tracePt t="76356" x="5570538" y="3243263"/>
          <p14:tracePt t="76371" x="5584825" y="3243263"/>
          <p14:tracePt t="76378" x="5595938" y="3248025"/>
          <p14:tracePt t="76388" x="5622925" y="3251200"/>
          <p14:tracePt t="76398" x="5634038" y="3262313"/>
          <p14:tracePt t="76406" x="5645150" y="3265488"/>
          <p14:tracePt t="76416" x="5664200" y="3273425"/>
          <p14:tracePt t="76429" x="5700713" y="3289300"/>
          <p14:tracePt t="76440" x="5719763" y="3295650"/>
          <p14:tracePt t="76445" x="5749925" y="3314700"/>
          <p14:tracePt t="76453" x="5776913" y="3322638"/>
          <p14:tracePt t="76468" x="5835650" y="3355975"/>
          <p14:tracePt t="76479" x="5870575" y="3367088"/>
          <p14:tracePt t="76484" x="5888038" y="3375025"/>
          <p14:tracePt t="76494" x="5895975" y="3378200"/>
          <p14:tracePt t="76499" x="5903913" y="3382963"/>
          <p14:tracePt t="76608" x="0" y="0"/>
        </p14:tracePtLst>
        <p14:tracePtLst>
          <p14:tracePt t="77178" x="7758113" y="3587750"/>
          <p14:tracePt t="77325" x="0" y="0"/>
        </p14:tracePtLst>
        <p14:tracePtLst>
          <p14:tracePt t="77792" x="8016875" y="2300288"/>
          <p14:tracePt t="77810" x="8012113" y="2300288"/>
          <p14:tracePt t="77879" x="8008938" y="2300288"/>
          <p14:tracePt t="77892" x="0" y="0"/>
        </p14:tracePtLst>
        <p14:tracePtLst>
          <p14:tracePt t="81396" x="7648575" y="5861050"/>
          <p14:tracePt t="81410" x="7637463" y="5857875"/>
          <p14:tracePt t="81421" x="7623175" y="5854700"/>
          <p14:tracePt t="81428" x="7615238" y="5849938"/>
          <p14:tracePt t="81447" x="7596188" y="5846763"/>
          <p14:tracePt t="81459" x="7581900" y="5846763"/>
          <p14:tracePt t="81467" x="7570788" y="5846763"/>
          <p14:tracePt t="81478" x="7562850" y="5846763"/>
          <p14:tracePt t="81487" x="7543800" y="5857875"/>
          <p14:tracePt t="81498" x="7529513" y="5865813"/>
          <p14:tracePt t="81510" x="7515225" y="5902325"/>
          <p14:tracePt t="81518" x="7502525" y="5918200"/>
          <p14:tracePt t="81527" x="7496175" y="5940425"/>
          <p14:tracePt t="81537" x="7485063" y="5965825"/>
          <p14:tracePt t="81551" x="7477125" y="5984875"/>
          <p14:tracePt t="81562" x="7473950" y="5992813"/>
          <p14:tracePt t="81578" x="7473950" y="6000750"/>
          <p14:tracePt t="81586" x="7473950" y="6003925"/>
          <p14:tracePt t="81602" x="7473950" y="6007100"/>
          <p14:tracePt t="81616" x="7473950" y="6015038"/>
          <p14:tracePt t="81633" x="7473950" y="6026150"/>
          <p14:tracePt t="81641" x="7473950" y="6030913"/>
          <p14:tracePt t="81656" x="7473950" y="6042025"/>
          <p14:tracePt t="81665" x="7477125" y="6053138"/>
          <p14:tracePt t="81671" x="7477125" y="6059488"/>
          <p14:tracePt t="81681" x="7477125" y="6067425"/>
          <p14:tracePt t="81691" x="7485063" y="6083300"/>
          <p14:tracePt t="81701" x="7491413" y="6094413"/>
          <p14:tracePt t="81710" x="7496175" y="6097588"/>
          <p14:tracePt t="81724" x="7499350" y="6100763"/>
          <p14:tracePt t="81734" x="7502525" y="6108700"/>
          <p14:tracePt t="81742" x="7507288" y="6111875"/>
          <p14:tracePt t="81755" x="7515225" y="6116638"/>
          <p14:tracePt t="81767" x="7515225" y="6119813"/>
          <p14:tracePt t="81773" x="7518400" y="6124575"/>
          <p14:tracePt t="81779" x="7521575" y="6127750"/>
          <p14:tracePt t="81789" x="7521575" y="6130925"/>
          <p14:tracePt t="81796" x="7526338" y="6130925"/>
          <p14:tracePt t="81823" x="7529513" y="6130925"/>
          <p14:tracePt t="81836" x="7548563" y="6130925"/>
          <p14:tracePt t="81849" x="7559675" y="6130925"/>
          <p14:tracePt t="81856" x="7578725" y="6130925"/>
          <p14:tracePt t="81865" x="7589838" y="6130925"/>
          <p14:tracePt t="81871" x="7604125" y="6130925"/>
          <p14:tracePt t="81885" x="7645400" y="6124575"/>
          <p14:tracePt t="81893" x="7653338" y="6124575"/>
          <p14:tracePt t="81903" x="7661275" y="6119813"/>
          <p14:tracePt t="81912" x="7667625" y="6111875"/>
          <p14:tracePt t="81919" x="7675563" y="6105525"/>
          <p14:tracePt t="81927" x="7683500" y="6097588"/>
          <p14:tracePt t="81937" x="7689850" y="6089650"/>
          <p14:tracePt t="81943" x="7705725" y="6072188"/>
          <p14:tracePt t="81955" x="7713663" y="6064250"/>
          <p14:tracePt t="81963" x="7724775" y="6048375"/>
          <p14:tracePt t="81971" x="7731125" y="6037263"/>
          <p14:tracePt t="81981" x="7742238" y="6019800"/>
          <p14:tracePt t="81991" x="7747000" y="6000750"/>
          <p14:tracePt t="82015" x="7747000" y="5962650"/>
          <p14:tracePt t="82041" x="7742238" y="5929313"/>
          <p14:tracePt t="82056" x="7724775" y="5895975"/>
          <p14:tracePt t="82074" x="7708900" y="5865813"/>
          <p14:tracePt t="82084" x="7686675" y="5838825"/>
          <p14:tracePt t="82097" x="7672388" y="5827713"/>
          <p14:tracePt t="82105" x="7661275" y="5819775"/>
          <p14:tracePt t="82126" x="7626350" y="5786438"/>
          <p14:tracePt t="82137" x="7620000" y="5780088"/>
          <p14:tracePt t="82162" x="7600950" y="5764213"/>
          <p14:tracePt t="82172" x="7596188" y="5761038"/>
          <p14:tracePt t="82178" x="7589838" y="5761038"/>
          <p14:tracePt t="82197" x="7578725" y="5761038"/>
          <p14:tracePt t="82204" x="7570788" y="5761038"/>
          <p14:tracePt t="82219" x="7551738" y="5761038"/>
          <p14:tracePt t="82226" x="7537450" y="5756275"/>
          <p14:tracePt t="82234" x="7526338" y="5756275"/>
          <p14:tracePt t="82240" x="7510463" y="5756275"/>
          <p14:tracePt t="82251" x="7496175" y="5756275"/>
          <p14:tracePt t="82262" x="7485063" y="5756275"/>
          <p14:tracePt t="82274" x="7454900" y="5756275"/>
          <p14:tracePt t="82285" x="7443788" y="5756275"/>
          <p14:tracePt t="82296" x="7416800" y="5772150"/>
          <p14:tracePt t="82302" x="7397750" y="5780088"/>
          <p14:tracePt t="82322" x="7380288" y="5802313"/>
          <p14:tracePt t="82335" x="7353300" y="5827713"/>
          <p14:tracePt t="82346" x="7350125" y="5832475"/>
          <p14:tracePt t="82354" x="7342188" y="5838825"/>
          <p14:tracePt t="82358" x="7334250" y="5849938"/>
          <p14:tracePt t="82374" x="7327900" y="5857875"/>
          <p14:tracePt t="82388" x="7315200" y="5876925"/>
          <p14:tracePt t="82401" x="7308850" y="5902325"/>
          <p14:tracePt t="82408" x="7308850" y="5918200"/>
          <p14:tracePt t="82418" x="7308850" y="5929313"/>
          <p14:tracePt t="82430" x="7308850" y="5951538"/>
          <p14:tracePt t="82442" x="7308850" y="5970588"/>
          <p14:tracePt t="82452" x="7308850" y="5989638"/>
          <p14:tracePt t="82460" x="7308850" y="6007100"/>
          <p14:tracePt t="82470" x="7319963" y="6026150"/>
          <p14:tracePt t="82481" x="7327900" y="6067425"/>
          <p14:tracePt t="82491" x="7339013" y="6086475"/>
          <p14:tracePt t="82505" x="7350125" y="6119813"/>
          <p14:tracePt t="82513" x="7361238" y="6135688"/>
          <p14:tracePt t="82526" x="7369175" y="6146800"/>
          <p14:tracePt t="82537" x="7383463" y="6161088"/>
          <p14:tracePt t="82548" x="7397750" y="6176963"/>
          <p14:tracePt t="82554" x="7408863" y="6180138"/>
          <p14:tracePt t="82578" x="7485063" y="6199188"/>
          <p14:tracePt t="82588" x="7499350" y="6202363"/>
          <p14:tracePt t="82612" x="7554913" y="6202363"/>
          <p14:tracePt t="82629" x="7593013" y="6199188"/>
          <p14:tracePt t="82643" x="7620000" y="6172200"/>
          <p14:tracePt t="82653" x="7626350" y="6165850"/>
          <p14:tracePt t="82660" x="7637463" y="6146800"/>
          <p14:tracePt t="82675" x="7656513" y="6116638"/>
          <p14:tracePt t="82689" x="7686675" y="6067425"/>
          <p14:tracePt t="82702" x="7697788" y="6048375"/>
          <p14:tracePt t="82706" x="7713663" y="6022975"/>
          <p14:tracePt t="82715" x="7720013" y="6011863"/>
          <p14:tracePt t="82722" x="7724775" y="5992813"/>
          <p14:tracePt t="82731" x="7735888" y="5973763"/>
          <p14:tracePt t="82737" x="7735888" y="5962650"/>
          <p14:tracePt t="82752" x="7739063" y="5951538"/>
          <p14:tracePt t="82767" x="7742238" y="5907088"/>
          <p14:tracePt t="82779" x="7742238" y="5835650"/>
          <p14:tracePt t="82795" x="7735888" y="5775325"/>
          <p14:tracePt t="82806" x="7724775" y="5726113"/>
          <p14:tracePt t="82821" x="7708900" y="5686425"/>
          <p14:tracePt t="82847" x="7694613" y="5656263"/>
          <p14:tracePt t="82853" x="7686675" y="5651500"/>
          <p14:tracePt t="82861" x="7683500" y="5645150"/>
          <p14:tracePt t="82868" x="7675563" y="5645150"/>
          <p14:tracePt t="82881" x="7664450" y="5640388"/>
          <p14:tracePt t="82894" x="7637463" y="5640388"/>
          <p14:tracePt t="82910" x="7589838" y="5640388"/>
          <p14:tracePt t="82926" x="7526338" y="5640388"/>
          <p14:tracePt t="82936" x="7502525" y="5640388"/>
          <p14:tracePt t="82943" x="7485063" y="5640388"/>
          <p14:tracePt t="82956" x="7432675" y="5662613"/>
          <p14:tracePt t="82963" x="7413625" y="5670550"/>
          <p14:tracePt t="82971" x="7386638" y="5686425"/>
          <p14:tracePt t="82982" x="7372350" y="5700713"/>
          <p14:tracePt t="82998" x="7350125" y="5726113"/>
          <p14:tracePt t="83024" x="7327900" y="5767388"/>
          <p14:tracePt t="83039" x="7315200" y="5797550"/>
          <p14:tracePt t="83051" x="7315200" y="5827713"/>
          <p14:tracePt t="83055" x="7315200" y="5857875"/>
          <p14:tracePt t="83075" x="7315200" y="5937250"/>
          <p14:tracePt t="83089" x="7319963" y="5981700"/>
          <p14:tracePt t="83105" x="7331075" y="6026150"/>
          <p14:tracePt t="83110" x="7339013" y="6042025"/>
          <p14:tracePt t="83117" x="7345363" y="6056313"/>
          <p14:tracePt t="83136" x="7356475" y="6072188"/>
          <p14:tracePt t="83146" x="7364413" y="6078538"/>
          <p14:tracePt t="83161" x="7380288" y="6094413"/>
          <p14:tracePt t="83195" x="7427913" y="6130925"/>
          <p14:tracePt t="83214" x="7496175" y="6169025"/>
          <p14:tracePt t="83238" x="7593013" y="6183313"/>
          <p14:tracePt t="83249" x="7604125" y="6183313"/>
          <p14:tracePt t="83258" x="7626350" y="6183313"/>
          <p14:tracePt t="83266" x="7656513" y="6183313"/>
          <p14:tracePt t="83276" x="7678738" y="6180138"/>
          <p14:tracePt t="83283" x="7697788" y="6176963"/>
          <p14:tracePt t="83289" x="7708900" y="6172200"/>
          <p14:tracePt t="83303" x="7739063" y="6161088"/>
          <p14:tracePt t="83313" x="7754938" y="6153150"/>
          <p14:tracePt t="83336" x="7791450" y="6124575"/>
          <p14:tracePt t="83348" x="7799388" y="6105525"/>
          <p14:tracePt t="83362" x="7818438" y="6059488"/>
          <p14:tracePt t="83378" x="7824788" y="6003925"/>
          <p14:tracePt t="83396" x="7829550" y="5959475"/>
          <p14:tracePt t="83412" x="7829550" y="5918200"/>
          <p14:tracePt t="83426" x="7818438" y="5888038"/>
          <p14:tracePt t="83436" x="7810500" y="5857875"/>
          <p14:tracePt t="83441" x="7802563" y="5846763"/>
          <p14:tracePt t="83457" x="7796213" y="5813425"/>
          <p14:tracePt t="83466" x="7783513" y="5797550"/>
          <p14:tracePt t="83471" x="7780338" y="5786438"/>
          <p14:tracePt t="83485" x="7777163" y="5775325"/>
          <p14:tracePt t="83490" x="7772400" y="5767388"/>
          <p14:tracePt t="83508" x="7769225" y="5756275"/>
          <p14:tracePt t="83528" x="7761288" y="5753100"/>
          <p14:tracePt t="83547" x="7742238" y="5749925"/>
          <p14:tracePt t="83559" x="7735888" y="5749925"/>
          <p14:tracePt t="83577" x="7683500" y="5749925"/>
          <p14:tracePt t="83591" x="7667625" y="5749925"/>
          <p14:tracePt t="83608" x="7637463" y="5749925"/>
          <p14:tracePt t="83623" x="7620000" y="5749925"/>
          <p14:tracePt t="83638" x="7604125" y="5749925"/>
          <p14:tracePt t="83646" x="7596188" y="5756275"/>
          <p14:tracePt t="83655" x="7593013" y="5761038"/>
          <p14:tracePt t="83669" x="7578725" y="5775325"/>
          <p14:tracePt t="83678" x="7570788" y="5786438"/>
          <p14:tracePt t="83685" x="7562850" y="5802313"/>
          <p14:tracePt t="83699" x="7543800" y="5865813"/>
          <p14:tracePt t="83709" x="7532688" y="5895975"/>
          <p14:tracePt t="83715" x="7529513" y="5921375"/>
          <p14:tracePt t="83728" x="7521575" y="5951538"/>
          <p14:tracePt t="83739" x="7521575" y="5992813"/>
          <p14:tracePt t="83751" x="7521575" y="6007100"/>
          <p14:tracePt t="83763" x="7521575" y="6034088"/>
          <p14:tracePt t="83771" x="7521575" y="6045200"/>
          <p14:tracePt t="83782" x="7521575" y="6056313"/>
          <p14:tracePt t="83790" x="7526338" y="6059488"/>
          <p14:tracePt t="83796" x="7526338" y="6064250"/>
          <p14:tracePt t="83804" x="7529513" y="6072188"/>
          <p14:tracePt t="83812" x="7532688" y="6075363"/>
          <p14:tracePt t="83842" x="7537450" y="6078538"/>
          <p14:tracePt t="83873" x="7540625" y="6078538"/>
          <p14:tracePt t="83905" x="7543800" y="6083300"/>
          <p14:tracePt t="83919" x="7543800" y="6086475"/>
          <p14:tracePt t="83939" x="7548563" y="6089650"/>
          <p14:tracePt t="83947" x="7548563" y="6094413"/>
          <p14:tracePt t="83978" x="7551738" y="6094413"/>
          <p14:tracePt t="83985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EA03-7A10-4D72-A7EB-4849DF23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3600" dirty="0">
                <a:solidFill>
                  <a:schemeClr val="accent2"/>
                </a:solidFill>
              </a:rPr>
              <a:t>Possible LSS tracers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20563-DB81-4F94-B575-62C3F820F6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Lensing reconstruction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sz="1800" b="0" dirty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Cosmic Infrared Background (</a:t>
                </a:r>
                <a:r>
                  <a:rPr lang="en-GB" sz="1800" dirty="0">
                    <a:solidFill>
                      <a:srgbClr val="00B050"/>
                    </a:solidFill>
                  </a:rPr>
                  <a:t>CIB</a:t>
                </a:r>
                <a:r>
                  <a:rPr lang="en-GB" sz="1800" dirty="0"/>
                  <a:t>,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1800" dirty="0"/>
                  <a:t>)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Galaxy surveys, e.g. (</a:t>
                </a:r>
                <a:r>
                  <a:rPr lang="en-GB" sz="1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LSST</a:t>
                </a:r>
                <a:r>
                  <a:rPr lang="en-GB" sz="1800" dirty="0"/>
                  <a:t>,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Etc..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20563-DB81-4F94-B575-62C3F820F6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29600" cy="4525963"/>
              </a:xfrm>
              <a:blipFill>
                <a:blip r:embed="rId2"/>
                <a:stretch>
                  <a:fillRect l="-444" t="-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691F3D8-EFE8-4C0C-A45E-8A00B693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16569"/>
            <a:ext cx="6768752" cy="2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3263D-0941-4D3D-BB35-A305784E6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97" y="3793021"/>
            <a:ext cx="5146766" cy="176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8E6DC-6484-4555-AB08-61E3A093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31" y="1397401"/>
            <a:ext cx="4415246" cy="1698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1BE01-BC84-4E30-9C63-43AA13FAC0D4}"/>
              </a:ext>
            </a:extLst>
          </p:cNvPr>
          <p:cNvSpPr txBox="1"/>
          <p:nvPr/>
        </p:nvSpPr>
        <p:spPr>
          <a:xfrm>
            <a:off x="867955" y="10727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Separate estimators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76749-BA31-46D5-A99A-8615D3F16C25}"/>
              </a:ext>
            </a:extLst>
          </p:cNvPr>
          <p:cNvSpPr txBox="1"/>
          <p:nvPr/>
        </p:nvSpPr>
        <p:spPr>
          <a:xfrm>
            <a:off x="867955" y="346832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Optimally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DE104-6F8A-4D96-956F-E71C29803EE6}"/>
              </a:ext>
            </a:extLst>
          </p:cNvPr>
          <p:cNvSpPr txBox="1"/>
          <p:nvPr/>
        </p:nvSpPr>
        <p:spPr>
          <a:xfrm>
            <a:off x="889431" y="54868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Fisher forecasts for detection sigma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299D4-BF4B-4AE7-ABAF-C4E199A08EB3}"/>
              </a:ext>
            </a:extLst>
          </p:cNvPr>
          <p:cNvSpPr txBox="1"/>
          <p:nvPr/>
        </p:nvSpPr>
        <p:spPr>
          <a:xfrm>
            <a:off x="1043608" y="5696542"/>
            <a:ext cx="773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also split galaxies into multiple tomographic bins; only modest gains.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5DB95B-8F95-4FF4-8126-CA7EE6DDA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98" y="3903378"/>
            <a:ext cx="2424590" cy="1653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AA896C-8788-4054-A8AA-E56E2A482FD4}"/>
              </a:ext>
            </a:extLst>
          </p:cNvPr>
          <p:cNvSpPr txBox="1"/>
          <p:nvPr/>
        </p:nvSpPr>
        <p:spPr>
          <a:xfrm>
            <a:off x="6326498" y="353404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c.f. ideal limit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28737-8E84-4582-B887-81E3ECF50721}"/>
              </a:ext>
            </a:extLst>
          </p:cNvPr>
          <p:cNvSpPr txBox="1"/>
          <p:nvPr/>
        </p:nvSpPr>
        <p:spPr>
          <a:xfrm>
            <a:off x="7668344" y="3976257"/>
            <a:ext cx="439914" cy="13969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2FC6BD-41DE-41BD-B632-570634E2DABF}"/>
              </a:ext>
            </a:extLst>
          </p:cNvPr>
          <p:cNvSpPr/>
          <p:nvPr/>
        </p:nvSpPr>
        <p:spPr>
          <a:xfrm>
            <a:off x="7218898" y="174111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Preliminary!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349D4-A487-488A-A410-29B3FA21B2DF}"/>
              </a:ext>
            </a:extLst>
          </p:cNvPr>
          <p:cNvSpPr/>
          <p:nvPr/>
        </p:nvSpPr>
        <p:spPr>
          <a:xfrm>
            <a:off x="7092280" y="645333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Credit: Mathew Robertson</a:t>
            </a:r>
            <a:br>
              <a:rPr lang="en-GB" sz="12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46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793380-CCDF-489D-9624-77C1E6FDC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229600" cy="3564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79484-7583-4B0E-B012-E8B0BCCE816C}"/>
              </a:ext>
            </a:extLst>
          </p:cNvPr>
          <p:cNvSpPr txBox="1"/>
          <p:nvPr/>
        </p:nvSpPr>
        <p:spPr>
          <a:xfrm>
            <a:off x="683568" y="112474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SO-LSS template correlation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65034-36E9-47E0-90B6-4BCD11E796EE}"/>
              </a:ext>
            </a:extLst>
          </p:cNvPr>
          <p:cNvSpPr txBox="1"/>
          <p:nvPr/>
        </p:nvSpPr>
        <p:spPr>
          <a:xfrm>
            <a:off x="5004048" y="11561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SO/S4 template noise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977B97-1E8B-4801-8746-6616D86C429E}"/>
              </a:ext>
            </a:extLst>
          </p:cNvPr>
          <p:cNvSpPr/>
          <p:nvPr/>
        </p:nvSpPr>
        <p:spPr>
          <a:xfrm>
            <a:off x="7092280" y="645333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Credit: Mathew Robertson</a:t>
            </a:r>
            <a:br>
              <a:rPr lang="en-GB" sz="12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46813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F179-7299-4E3E-B810-293864D1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2"/>
                </a:solidFill>
              </a:rPr>
              <a:t>Complications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E495E-29CC-4E7E-8DB6-C7F2818E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54" y="3892643"/>
            <a:ext cx="5068389" cy="2037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8B77E6-B642-4FB0-A6EF-14437B41ABA4}"/>
                  </a:ext>
                </a:extLst>
              </p:cNvPr>
              <p:cNvSpPr txBox="1"/>
              <p:nvPr/>
            </p:nvSpPr>
            <p:spPr>
              <a:xfrm>
                <a:off x="491848" y="1437273"/>
                <a:ext cx="7545655" cy="955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The rotation estimator is itself from a quadratic estimator of lensed fields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 panose="02040503050406030204" pitchFamily="18" charset="0"/>
                            </a:rPr>
                            <m:t>lens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̃"/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8B77E6-B642-4FB0-A6EF-14437B41A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48" y="1437273"/>
                <a:ext cx="7545655" cy="955903"/>
              </a:xfrm>
              <a:prstGeom prst="rect">
                <a:avLst/>
              </a:prstGeom>
              <a:blipFill>
                <a:blip r:embed="rId3"/>
                <a:stretch>
                  <a:fillRect l="-728" t="-38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9338AE3-D197-4289-97A3-0A2002BB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852936"/>
            <a:ext cx="5640043" cy="101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8B9B13-61B5-4F69-981C-EED1D530F233}"/>
              </a:ext>
            </a:extLst>
          </p:cNvPr>
          <p:cNvSpPr txBox="1"/>
          <p:nvPr/>
        </p:nvSpPr>
        <p:spPr>
          <a:xfrm>
            <a:off x="541359" y="248328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Lensed fields have leading lens-dependent terms: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605EA-4F6D-48D5-B2E2-F87735C80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5805264"/>
            <a:ext cx="4702629" cy="692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86765-271A-4E48-B3EE-985F32D0197D}"/>
              </a:ext>
            </a:extLst>
          </p:cNvPr>
          <p:cNvSpPr txBox="1"/>
          <p:nvPr/>
        </p:nvSpPr>
        <p:spPr>
          <a:xfrm>
            <a:off x="2267744" y="59540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where: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40E9D-902D-4CF9-B2F6-C679899F6809}"/>
              </a:ext>
            </a:extLst>
          </p:cNvPr>
          <p:cNvSpPr txBox="1"/>
          <p:nvPr/>
        </p:nvSpPr>
        <p:spPr>
          <a:xfrm>
            <a:off x="631845" y="400964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Gaussian bias: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B8CCE9-18DE-4764-88B2-CFEC5D9BAF95}"/>
              </a:ext>
            </a:extLst>
          </p:cNvPr>
          <p:cNvSpPr txBox="1"/>
          <p:nvPr/>
        </p:nvSpPr>
        <p:spPr>
          <a:xfrm>
            <a:off x="2103631" y="6546427"/>
            <a:ext cx="5612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Preliminary calculation suggests important but not dominant</a:t>
            </a:r>
          </a:p>
        </p:txBody>
      </p:sp>
    </p:spTree>
    <p:extLst>
      <p:ext uri="{BB962C8B-B14F-4D97-AF65-F5344CB8AC3E}">
        <p14:creationId xmlns:p14="http://schemas.microsoft.com/office/powerpoint/2010/main" val="102689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567732-AACB-4ED1-8CC6-E51811D30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000" dirty="0"/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sz="2000" dirty="0"/>
                  <a:t> is also used as a tracer, many more possible bias contractions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567732-AACB-4ED1-8CC6-E51811D30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A30FEB5A-A05D-43BB-A95E-4AB16D364EDE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kern="0" dirty="0">
                <a:solidFill>
                  <a:schemeClr val="accent2"/>
                </a:solidFill>
              </a:rPr>
              <a:t>Complications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46A1B1D-AE4A-4306-8888-55F085B75EE5}"/>
              </a:ext>
            </a:extLst>
          </p:cNvPr>
          <p:cNvSpPr/>
          <p:nvPr/>
        </p:nvSpPr>
        <p:spPr>
          <a:xfrm>
            <a:off x="1134516" y="2461538"/>
            <a:ext cx="64807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1E6C6-DF1F-4E3C-ADBF-A0C5601C6E7E}"/>
              </a:ext>
            </a:extLst>
          </p:cNvPr>
          <p:cNvSpPr txBox="1"/>
          <p:nvPr/>
        </p:nvSpPr>
        <p:spPr>
          <a:xfrm>
            <a:off x="1869033" y="2564904"/>
            <a:ext cx="68836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Probably best estimated and tested on simulations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+ other biases</a:t>
            </a:r>
          </a:p>
          <a:p>
            <a:r>
              <a:rPr lang="en-GB" i="1" dirty="0"/>
              <a:t>Work ongoing</a:t>
            </a:r>
            <a:r>
              <a:rPr lang="en-GB" dirty="0"/>
              <a:t>… but rotation ‘likely‘ detectable at high significance</a:t>
            </a:r>
          </a:p>
        </p:txBody>
      </p:sp>
    </p:spTree>
    <p:extLst>
      <p:ext uri="{BB962C8B-B14F-4D97-AF65-F5344CB8AC3E}">
        <p14:creationId xmlns:p14="http://schemas.microsoft.com/office/powerpoint/2010/main" val="440980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D2A4-CFD9-4078-85B1-BB88EFE0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2"/>
                </a:solidFill>
              </a:rPr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</p:spPr>
            <p:txBody>
              <a:bodyPr/>
              <a:lstStyle/>
              <a:p>
                <a:r>
                  <a:rPr lang="en-GB" sz="2000" dirty="0"/>
                  <a:t>Planck CMB lensing measurement fairly stable, and gives tight CMB-consistent LCDM constraints when combined with BAO.SO and S4 will measure lensing with much greater sensitivity</a:t>
                </a:r>
                <a:br>
                  <a:rPr lang="en-GB" sz="2000" b="0" dirty="0"/>
                </a:br>
                <a:endParaRPr lang="en-GB" sz="2000" b="0" dirty="0"/>
              </a:p>
              <a:p>
                <a:r>
                  <a:rPr lang="en-GB" sz="2000" dirty="0"/>
                  <a:t>Lensing effects are relatively large; small effects, like correlated masking, can have large impacts. But small as long as only point sources are masked.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Measuring the lensing rotation may be possible in combination with LSS tracers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000" dirty="0"/>
                  <a:t> systematics target for future observations</a:t>
                </a:r>
                <a:br>
                  <a:rPr lang="en-GB" sz="2000" dirty="0"/>
                </a:br>
                <a:endParaRPr lang="en-GB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>
                <a:blip r:embed="rId2"/>
                <a:stretch>
                  <a:fillRect l="-667" t="-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5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4"/>
    </mc:Choice>
    <mc:Fallback xmlns="">
      <p:transition spd="slow" advTm="618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69361-C879-4097-ACA0-64EA9987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603448"/>
            <a:ext cx="9433048" cy="9433048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165C01A9-36F3-475A-91DB-B2CF87465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812" y="1914630"/>
            <a:ext cx="528310" cy="14453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70FB1736-E43D-4554-BD93-E10581B54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1" y="974968"/>
            <a:ext cx="188975" cy="939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ED2ABB77-2476-404A-A0BA-FF86E05877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657" y="980728"/>
            <a:ext cx="332455" cy="93390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95C83-B230-46A8-B2E9-8A3890374BE6}"/>
              </a:ext>
            </a:extLst>
          </p:cNvPr>
          <p:cNvSpPr txBox="1"/>
          <p:nvPr/>
        </p:nvSpPr>
        <p:spPr>
          <a:xfrm>
            <a:off x="2417887" y="241358"/>
            <a:ext cx="4668266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CMB Lensing: 1</a:t>
            </a:r>
            <a:r>
              <a:rPr lang="en-GB" b="1" baseline="30000" dirty="0">
                <a:solidFill>
                  <a:schemeClr val="accent2"/>
                </a:solidFill>
              </a:rPr>
              <a:t>st</a:t>
            </a:r>
            <a:r>
              <a:rPr lang="en-GB" b="1" dirty="0">
                <a:solidFill>
                  <a:schemeClr val="accent2"/>
                </a:solidFill>
              </a:rPr>
              <a:t> order light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/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Spatially varying gravitational potentials: high-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 kernel, mostly linear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blipFill>
                <a:blip r:embed="rId5"/>
                <a:stretch>
                  <a:fillRect l="-687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8">
            <a:extLst>
              <a:ext uri="{FF2B5EF4-FFF2-40B4-BE49-F238E27FC236}">
                <a16:creationId xmlns:a16="http://schemas.microsoft.com/office/drawing/2014/main" id="{B8611BA4-5286-4111-819C-83C79C39B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277" y="1772816"/>
            <a:ext cx="141755" cy="15871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17B9E27B-17A2-49B2-A378-FAF2BE3854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3" y="908720"/>
            <a:ext cx="332454" cy="8561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7F4B1F4-820B-472C-8CD5-8BD08891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2" y="877971"/>
            <a:ext cx="67438" cy="85613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A43FE-106B-4DF2-93E7-AA7805B5E96C}"/>
              </a:ext>
            </a:extLst>
          </p:cNvPr>
          <p:cNvSpPr txBox="1"/>
          <p:nvPr/>
        </p:nvSpPr>
        <p:spPr>
          <a:xfrm>
            <a:off x="3572533" y="6433591"/>
            <a:ext cx="2719014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(perturbations here not to scale)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A9C26-8D8A-4C13-8974-09C0AB58A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495" y="786956"/>
            <a:ext cx="5021563" cy="50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8"/>
    </mc:Choice>
    <mc:Fallback xmlns="">
      <p:transition spd="slow" advTm="101688"/>
    </mc:Fallback>
  </mc:AlternateContent>
  <p:extLst>
    <p:ext uri="{3A86A75C-4F4B-4683-9AE1-C65F6400EC91}">
      <p14:laserTraceLst xmlns:p14="http://schemas.microsoft.com/office/powerpoint/2010/main">
        <p14:tracePtLst>
          <p14:tracePt t="15799" x="4405313" y="939800"/>
          <p14:tracePt t="15810" x="4375150" y="966788"/>
          <p14:tracePt t="15823" x="4325938" y="989013"/>
          <p14:tracePt t="15839" x="4267200" y="1014413"/>
          <p14:tracePt t="15857" x="4191000" y="1049338"/>
          <p14:tracePt t="15869" x="4162425" y="1060450"/>
          <p14:tracePt t="15876" x="4127500" y="1074738"/>
          <p14:tracePt t="15892" x="4060825" y="1119188"/>
          <p14:tracePt t="15900" x="4041775" y="1135063"/>
          <p14:tracePt t="15910" x="4030663" y="1146175"/>
          <p14:tracePt t="15926" x="3989388" y="1206500"/>
          <p14:tracePt t="15936" x="3948113" y="1258888"/>
          <p14:tracePt t="15944" x="3933825" y="1273175"/>
          <p14:tracePt t="15954" x="3898900" y="1300163"/>
          <p14:tracePt t="15961" x="3873500" y="1317625"/>
          <p14:tracePt t="15969" x="3840163" y="1344613"/>
          <p14:tracePt t="15995" x="3763963" y="1408113"/>
          <p14:tracePt t="16007" x="3652838" y="1498600"/>
          <p14:tracePt t="16018" x="3611563" y="1528763"/>
          <p14:tracePt t="16026" x="3513138" y="1595438"/>
          <p14:tracePt t="16034" x="3438525" y="1633538"/>
          <p14:tracePt t="16048" x="3341688" y="1700213"/>
          <p14:tracePt t="16061" x="3281363" y="1738313"/>
          <p14:tracePt t="16069" x="3243263" y="1768475"/>
          <p14:tracePt t="16080" x="3203575" y="1812925"/>
          <p14:tracePt t="16088" x="3179763" y="1843088"/>
          <p14:tracePt t="16098" x="3162300" y="1868488"/>
          <p14:tracePt t="16109" x="3138488" y="1895475"/>
          <p14:tracePt t="16126" x="3101975" y="1947863"/>
          <p14:tracePt t="16134" x="3071813" y="1981200"/>
          <p14:tracePt t="16140" x="3022600" y="2033588"/>
          <p14:tracePt t="16162" x="2922588" y="2165350"/>
          <p14:tracePt t="16172" x="2906713" y="2184400"/>
          <p14:tracePt t="16186" x="2857500" y="2273300"/>
          <p14:tracePt t="16202" x="2809875" y="2405063"/>
          <p14:tracePt t="16220" x="2790825" y="2509838"/>
          <p14:tracePt t="16231" x="2779713" y="2584450"/>
          <p14:tracePt t="16236" x="2779713" y="2659063"/>
          <p14:tracePt t="16255" x="2779713" y="2816225"/>
          <p14:tracePt t="16274" x="2771775" y="3101975"/>
          <p14:tracePt t="16288" x="2771775" y="3224213"/>
          <p14:tracePt t="16294" x="2771775" y="3306763"/>
          <p14:tracePt t="16307" x="2763838" y="3648075"/>
          <p14:tracePt t="16323" x="2749550" y="3865563"/>
          <p14:tracePt t="16338" x="2738438" y="4008438"/>
          <p14:tracePt t="16355" x="2722563" y="4171950"/>
          <p14:tracePt t="16365" x="2711450" y="4248150"/>
          <p14:tracePt t="16376" x="2708275" y="4295775"/>
          <p14:tracePt t="16395" x="2700338" y="4446588"/>
          <p14:tracePt t="16402" x="2700338" y="4491038"/>
          <p14:tracePt t="16415" x="2700338" y="4551363"/>
          <p14:tracePt t="16426" x="2700338" y="4648200"/>
          <p14:tracePt t="16436" x="2708275" y="4692650"/>
          <p14:tracePt t="16445" x="2716213" y="4727575"/>
          <p14:tracePt t="16453" x="2735263" y="4794250"/>
          <p14:tracePt t="16460" x="2749550" y="4821238"/>
          <p14:tracePt t="16471" x="2760663" y="4865688"/>
          <p14:tracePt t="16497" x="2824163" y="5006975"/>
          <p14:tracePt t="16510" x="2873375" y="5075238"/>
          <p14:tracePt t="16525" x="2947988" y="5202238"/>
          <p14:tracePt t="16536" x="2970213" y="5235575"/>
          <p14:tracePt t="16560" x="3086100" y="5386388"/>
          <p14:tracePt t="16572" x="3209925" y="5475288"/>
          <p14:tracePt t="16582" x="3281363" y="5513388"/>
          <p14:tracePt t="16596" x="3419475" y="5584825"/>
          <p14:tracePt t="16612" x="3529013" y="5648325"/>
          <p14:tracePt t="16620" x="3592513" y="5686425"/>
          <p14:tracePt t="16628" x="3648075" y="5722938"/>
          <p14:tracePt t="16640" x="3711575" y="5764213"/>
          <p14:tracePt t="16650" x="3752850" y="5794375"/>
          <p14:tracePt t="16657" x="3805238" y="5824538"/>
          <p14:tracePt t="16677" x="4027488" y="5940425"/>
          <p14:tracePt t="16691" x="4191000" y="6000750"/>
          <p14:tracePt t="16704" x="4262438" y="6019800"/>
          <p14:tracePt t="16720" x="4432300" y="6045200"/>
          <p14:tracePt t="16733" x="4573588" y="6042025"/>
          <p14:tracePt t="16746" x="4656138" y="6030913"/>
          <p14:tracePt t="16754" x="4724400" y="6019800"/>
          <p14:tracePt t="16760" x="4865688" y="5992813"/>
          <p14:tracePt t="16767" x="4940300" y="5981700"/>
          <p14:tracePt t="16774" x="5016500" y="5962650"/>
          <p14:tracePt t="16783" x="5138738" y="5926138"/>
          <p14:tracePt t="16799" x="5273675" y="5888038"/>
          <p14:tracePt t="16811" x="5397500" y="5849938"/>
          <p14:tracePt t="16827" x="5529263" y="5824538"/>
          <p14:tracePt t="16839" x="5659438" y="5794375"/>
          <p14:tracePt t="16845" x="5772150" y="5756275"/>
          <p14:tracePt t="16856" x="5854700" y="5722938"/>
          <p14:tracePt t="16862" x="6011863" y="5656263"/>
          <p14:tracePt t="16872" x="6124575" y="5607050"/>
          <p14:tracePt t="16885" x="6367463" y="5510213"/>
          <p14:tracePt t="16895" x="6427788" y="5483225"/>
          <p14:tracePt t="16910" x="6584950" y="5405438"/>
          <p14:tracePt t="16926" x="6705600" y="5314950"/>
          <p14:tracePt t="16938" x="6742113" y="5284788"/>
          <p14:tracePt t="16947" x="6818313" y="5187950"/>
          <p14:tracePt t="16954" x="6848475" y="5146675"/>
          <p14:tracePt t="16963" x="6892925" y="5072063"/>
          <p14:tracePt t="16968" x="7000875" y="4906963"/>
          <p14:tracePt t="16979" x="7050088" y="4827588"/>
          <p14:tracePt t="16995" x="7199313" y="4614863"/>
          <p14:tracePt t="17000" x="7237413" y="4551363"/>
          <p14:tracePt t="17016" x="7304088" y="4322763"/>
          <p14:tracePt t="17028" x="7323138" y="4191000"/>
          <p14:tracePt t="17034" x="7323138" y="4113213"/>
          <p14:tracePt t="17059" x="7312025" y="3824288"/>
          <p14:tracePt t="17074" x="7315200" y="3644900"/>
          <p14:tracePt t="17090" x="7334250" y="3498850"/>
          <p14:tracePt t="17098" x="7356475" y="3336925"/>
          <p14:tracePt t="17115" x="7386638" y="2989263"/>
          <p14:tracePt t="17126" x="7391400" y="2909888"/>
          <p14:tracePt t="17134" x="7391400" y="2749550"/>
          <p14:tracePt t="17148" x="7383463" y="2573338"/>
          <p14:tracePt t="17154" x="7356475" y="2498725"/>
          <p14:tracePt t="17168" x="7308850" y="2378075"/>
          <p14:tracePt t="17176" x="7270750" y="2317750"/>
          <p14:tracePt t="17184" x="7251700" y="2276475"/>
          <p14:tracePt t="17197" x="7229475" y="2243138"/>
          <p14:tracePt t="17211" x="7185025" y="2154238"/>
          <p14:tracePt t="17225" x="7113588" y="2022475"/>
          <p14:tracePt t="17235" x="7075488" y="1966913"/>
          <p14:tracePt t="17245" x="7038975" y="1903413"/>
          <p14:tracePt t="17254" x="7000875" y="1854200"/>
          <p14:tracePt t="17269" x="6945313" y="1785938"/>
          <p14:tracePt t="17282" x="6929438" y="1763713"/>
          <p14:tracePt t="17294" x="6923088" y="1760538"/>
          <p14:tracePt t="17310" x="6915150" y="1757363"/>
          <p14:tracePt t="17329" x="0" y="0"/>
        </p14:tracePtLst>
        <p14:tracePtLst>
          <p14:tracePt t="24637" x="5548313" y="996950"/>
          <p14:tracePt t="24783" x="5548313" y="1000125"/>
          <p14:tracePt t="24798" x="5548313" y="1003300"/>
          <p14:tracePt t="24818" x="5548313" y="1008063"/>
          <p14:tracePt t="24847" x="5548313" y="1011238"/>
          <p14:tracePt t="24864" x="5548313" y="1022350"/>
          <p14:tracePt t="24878" x="5548313" y="1030288"/>
          <p14:tracePt t="24900" x="5548313" y="1033463"/>
          <p14:tracePt t="24904" x="5548313" y="1038225"/>
          <p14:tracePt t="24918" x="5548313" y="1060450"/>
          <p14:tracePt t="24929" x="5548313" y="1074738"/>
          <p14:tracePt t="24938" x="5543550" y="1090613"/>
          <p14:tracePt t="24949" x="5537200" y="1123950"/>
          <p14:tracePt t="24968" x="5484813" y="1250950"/>
          <p14:tracePt t="24987" x="5446713" y="1317625"/>
          <p14:tracePt t="24994" x="5435600" y="1347788"/>
          <p14:tracePt t="25002" x="5432425" y="1374775"/>
          <p14:tracePt t="25008" x="5424488" y="1397000"/>
          <p14:tracePt t="25016" x="5416550" y="1423988"/>
          <p14:tracePt t="25025" x="5408613" y="1449388"/>
          <p14:tracePt t="25040" x="5394325" y="1498600"/>
          <p14:tracePt t="25050" x="5383213" y="1535113"/>
          <p14:tracePt t="25064" x="5372100" y="1584325"/>
          <p14:tracePt t="25072" x="5349875" y="1655763"/>
          <p14:tracePt t="25081" x="5330825" y="1730375"/>
          <p14:tracePt t="25091" x="5311775" y="1785938"/>
          <p14:tracePt t="25102" x="5300663" y="1831975"/>
          <p14:tracePt t="25108" x="5289550" y="1865313"/>
          <p14:tracePt t="25119" x="5278438" y="1895475"/>
          <p14:tracePt t="25126" x="5278438" y="1903413"/>
          <p14:tracePt t="25134" x="5273675" y="1917700"/>
          <p14:tracePt t="25141" x="5273675" y="1931988"/>
          <p14:tracePt t="25151" x="5270500" y="1951038"/>
          <p14:tracePt t="25162" x="5270500" y="1962150"/>
          <p14:tracePt t="25193" x="5270500" y="1997075"/>
          <p14:tracePt t="25210" x="5270500" y="2011363"/>
          <p14:tracePt t="25221" x="5270500" y="2022475"/>
          <p14:tracePt t="25238" x="5270500" y="2041525"/>
          <p14:tracePt t="25248" x="5270500" y="2049463"/>
          <p14:tracePt t="25267" x="5259388" y="2066925"/>
          <p14:tracePt t="25276" x="5256213" y="2074863"/>
          <p14:tracePt t="25286" x="5237163" y="2105025"/>
          <p14:tracePt t="25308" x="5229225" y="2135188"/>
          <p14:tracePt t="25335" x="5210175" y="2212975"/>
          <p14:tracePt t="25342" x="5207000" y="2232025"/>
          <p14:tracePt t="25356" x="5203825" y="2247900"/>
          <p14:tracePt t="25365" x="5192713" y="2273300"/>
          <p14:tracePt t="25375" x="5184775" y="2289175"/>
          <p14:tracePt t="25392" x="5162550" y="2330450"/>
          <p14:tracePt t="25401" x="5154613" y="2347913"/>
          <p14:tracePt t="25420" x="5121275" y="2411413"/>
          <p14:tracePt t="25427" x="5102225" y="2446338"/>
          <p14:tracePt t="25435" x="5080000" y="2493963"/>
          <p14:tracePt t="25447" x="5046663" y="2562225"/>
          <p14:tracePt t="25455" x="5022850" y="2614613"/>
          <p14:tracePt t="25462" x="5005388" y="2655888"/>
          <p14:tracePt t="25475" x="4989513" y="2689225"/>
          <p14:tracePt t="25484" x="4978400" y="2719388"/>
          <p14:tracePt t="25490" x="4959350" y="2768600"/>
          <p14:tracePt t="25500" x="4948238" y="2786063"/>
          <p14:tracePt t="25509" x="4940300" y="2813050"/>
          <p14:tracePt t="25517" x="4937125" y="2827338"/>
          <p14:tracePt t="25533" x="4926013" y="2873375"/>
          <p14:tracePt t="25546" x="4918075" y="2898775"/>
          <p14:tracePt t="25556" x="4914900" y="2914650"/>
          <p14:tracePt t="25574" x="4906963" y="2943225"/>
          <p14:tracePt t="25585" x="4895850" y="2967038"/>
          <p14:tracePt t="25593" x="4887913" y="2978150"/>
          <p14:tracePt t="25610" x="4865688" y="3011488"/>
          <p14:tracePt t="25615" x="4851400" y="3022600"/>
          <p14:tracePt t="25623" x="4835525" y="3041650"/>
          <p14:tracePt t="25634" x="4829175" y="3055938"/>
          <p14:tracePt t="25645" x="4813300" y="3078163"/>
          <p14:tracePt t="25660" x="4802188" y="3108325"/>
          <p14:tracePt t="25673" x="4794250" y="3127375"/>
          <p14:tracePt t="25678" x="4791075" y="3154363"/>
          <p14:tracePt t="25690" x="4787900" y="3165475"/>
          <p14:tracePt t="25698" x="4783138" y="3176588"/>
          <p14:tracePt t="25708" x="4772025" y="3209925"/>
          <p14:tracePt t="25720" x="4768850" y="3228975"/>
          <p14:tracePt t="25730" x="4765675" y="3240088"/>
          <p14:tracePt t="25749" x="4752975" y="3289300"/>
          <p14:tracePt t="25768" x="4746625" y="3322638"/>
          <p14:tracePt t="25782" x="4746625" y="3336925"/>
          <p14:tracePt t="25807" x="4746625" y="3344863"/>
          <p14:tracePt t="25820" x="4746625" y="3352800"/>
          <p14:tracePt t="25831" x="4746625" y="3355975"/>
          <p14:tracePt t="25840" x="4746625" y="3359150"/>
          <p14:tracePt t="25854" x="4746625" y="3370263"/>
          <p14:tracePt t="25921" x="0" y="0"/>
        </p14:tracePtLst>
        <p14:tracePtLst>
          <p14:tracePt t="27685" x="5413375" y="931863"/>
          <p14:tracePt t="27719" x="5413375" y="939800"/>
          <p14:tracePt t="27747" x="5413375" y="962025"/>
          <p14:tracePt t="27756" x="5413375" y="969963"/>
          <p14:tracePt t="27764" x="5413375" y="981075"/>
          <p14:tracePt t="27776" x="5405438" y="1011238"/>
          <p14:tracePt t="27781" x="5405438" y="1025525"/>
          <p14:tracePt t="27800" x="5402263" y="1060450"/>
          <p14:tracePt t="27811" x="5402263" y="1074738"/>
          <p14:tracePt t="27826" x="5397500" y="1096963"/>
          <p14:tracePt t="27835" x="5397500" y="1108075"/>
          <p14:tracePt t="27839" x="5397500" y="1123950"/>
          <p14:tracePt t="27854" x="5397500" y="1127125"/>
          <p14:tracePt t="27863" x="5394325" y="1143000"/>
          <p14:tracePt t="27872" x="5394325" y="1146175"/>
          <p14:tracePt t="27883" x="5394325" y="1154113"/>
          <p14:tracePt t="27892" x="5391150" y="1160463"/>
          <p14:tracePt t="27905" x="5383213" y="1179513"/>
          <p14:tracePt t="27916" x="5383213" y="1195388"/>
          <p14:tracePt t="27939" x="5375275" y="1220788"/>
          <p14:tracePt t="27948" x="5375275" y="1231900"/>
          <p14:tracePt t="27965" x="5372100" y="1258888"/>
          <p14:tracePt t="27984" x="5367338" y="1314450"/>
          <p14:tracePt t="27999" x="5364163" y="1333500"/>
          <p14:tracePt t="28006" x="5364163" y="1347788"/>
          <p14:tracePt t="28022" x="5364163" y="1382713"/>
          <p14:tracePt t="28030" x="5364163" y="1400175"/>
          <p14:tracePt t="28035" x="5364163" y="1416050"/>
          <p14:tracePt t="28059" x="5364163" y="1479550"/>
          <p14:tracePt t="28067" x="5364163" y="1490663"/>
          <p14:tracePt t="28089" x="5364163" y="1587500"/>
          <p14:tracePt t="28101" x="5364163" y="1617663"/>
          <p14:tracePt t="28119" x="5364163" y="1685925"/>
          <p14:tracePt t="28127" x="5364163" y="1716088"/>
          <p14:tracePt t="28134" x="5364163" y="1727200"/>
          <p14:tracePt t="28140" x="5364163" y="1744663"/>
          <p14:tracePt t="28145" x="5364163" y="1760538"/>
          <p14:tracePt t="28157" x="5364163" y="1768475"/>
          <p14:tracePt t="28179" x="5364163" y="1785938"/>
          <p14:tracePt t="28188" x="5364163" y="1790700"/>
          <p14:tracePt t="28208" x="5364163" y="1793875"/>
          <p14:tracePt t="28229" x="5360988" y="1797050"/>
          <p14:tracePt t="28243" x="5360988" y="1801813"/>
          <p14:tracePt t="28259" x="5356225" y="1801813"/>
          <p14:tracePt t="28275" x="5356225" y="1804988"/>
          <p14:tracePt t="28283" x="5356225" y="1809750"/>
          <p14:tracePt t="28317" x="5353050" y="1812925"/>
          <p14:tracePt t="28331" x="5353050" y="1816100"/>
          <p14:tracePt t="28339" x="5349875" y="1827213"/>
          <p14:tracePt t="28347" x="5349875" y="1838325"/>
          <p14:tracePt t="28371" x="5341938" y="1876425"/>
          <p14:tracePt t="28384" x="5338763" y="1887538"/>
          <p14:tracePt t="28400" x="5334000" y="1928813"/>
          <p14:tracePt t="28408" x="5326063" y="1958975"/>
          <p14:tracePt t="28440" x="5278438" y="2112963"/>
          <p14:tracePt t="28452" x="5210175" y="2347913"/>
          <p14:tracePt t="28471" x="5132388" y="2625725"/>
          <p14:tracePt t="28480" x="5105400" y="2716213"/>
          <p14:tracePt t="28496" x="5060950" y="2865438"/>
          <p14:tracePt t="28509" x="5027613" y="2989263"/>
          <p14:tracePt t="28521" x="5019675" y="3019425"/>
          <p14:tracePt t="28532" x="5008563" y="3060700"/>
          <p14:tracePt t="28549" x="5005388" y="3082925"/>
          <p14:tracePt t="28560" x="5005388" y="3086100"/>
          <p14:tracePt t="28578" x="5000625" y="3094038"/>
          <p14:tracePt t="28584" x="4997450" y="3101975"/>
          <p14:tracePt t="28590" x="4992688" y="3116263"/>
          <p14:tracePt t="28595" x="4989513" y="3127375"/>
          <p14:tracePt t="28609" x="4986338" y="3135313"/>
          <p14:tracePt t="28617" x="4970463" y="3146425"/>
          <p14:tracePt t="28630" x="4945063" y="3168650"/>
          <p14:tracePt t="28636" x="4926013" y="3182938"/>
          <p14:tracePt t="28645" x="4899025" y="3195638"/>
          <p14:tracePt t="28663" x="4881563" y="3209925"/>
          <p14:tracePt t="28676" x="4865688" y="3217863"/>
          <p14:tracePt t="28696" x="4846638" y="3243263"/>
          <p14:tracePt t="28706" x="4843463" y="3251200"/>
          <p14:tracePt t="28720" x="4840288" y="3259138"/>
          <p14:tracePt t="28730" x="4835525" y="3270250"/>
          <p14:tracePt t="28744" x="4832350" y="3289300"/>
          <p14:tracePt t="28753" x="4829175" y="3300413"/>
          <p14:tracePt t="28771" x="4818063" y="3314700"/>
          <p14:tracePt t="28776" x="4813300" y="3322638"/>
          <p14:tracePt t="28802" x="4813300" y="3325813"/>
          <p14:tracePt t="28819" x="4813300" y="3317875"/>
          <p14:tracePt t="28830" x="4843463" y="3221038"/>
          <p14:tracePt t="28847" x="4926013" y="2995613"/>
          <p14:tracePt t="28863" x="5011738" y="2622550"/>
          <p14:tracePt t="28874" x="5041900" y="2400300"/>
          <p14:tracePt t="28891" x="5064125" y="2011363"/>
          <p14:tracePt t="28904" x="5083175" y="1550988"/>
          <p14:tracePt t="28911" x="5091113" y="1452563"/>
          <p14:tracePt t="28926" x="5146675" y="1228725"/>
          <p14:tracePt t="28939" x="5165725" y="1157288"/>
          <p14:tracePt t="28948" x="5184775" y="1082675"/>
          <p14:tracePt t="28961" x="5218113" y="973138"/>
          <p14:tracePt t="28969" x="5237163" y="925513"/>
          <p14:tracePt t="28978" x="5248275" y="903288"/>
          <p14:tracePt t="28992" x="5262563" y="838200"/>
          <p14:tracePt t="29002" x="5262563" y="771525"/>
          <p14:tracePt t="29010" x="5262563" y="727075"/>
          <p14:tracePt t="29020" x="5262563" y="692150"/>
          <p14:tracePt t="29025" x="5256213" y="655638"/>
          <p14:tracePt t="29032" x="5251450" y="636588"/>
          <p14:tracePt t="29046" x="5248275" y="622300"/>
          <p14:tracePt t="29052" x="5245100" y="603250"/>
          <p14:tracePt t="29058" x="5245100" y="592138"/>
          <p14:tracePt t="29071" x="5240338" y="581025"/>
          <p14:tracePt t="29132" x="5229225" y="603250"/>
          <p14:tracePt t="29144" x="5226050" y="625475"/>
          <p14:tracePt t="29154" x="5221288" y="633413"/>
          <p14:tracePt t="29161" x="5221288" y="636588"/>
          <p14:tracePt t="29169" x="5218113" y="636588"/>
          <p14:tracePt t="29196" x="5237163" y="614363"/>
          <p14:tracePt t="29205" x="5248275" y="603250"/>
          <p14:tracePt t="29211" x="5262563" y="598488"/>
          <p14:tracePt t="29220" x="5270500" y="595313"/>
          <p14:tracePt t="29239" x="5278438" y="592138"/>
          <p14:tracePt t="29251" x="5286375" y="592138"/>
          <p14:tracePt t="29282" x="5278438" y="663575"/>
          <p14:tracePt t="29293" x="5267325" y="708025"/>
          <p14:tracePt t="29315" x="5168900" y="917575"/>
          <p14:tracePt t="29327" x="5121275" y="1011238"/>
          <p14:tracePt t="29344" x="5060950" y="1116013"/>
          <p14:tracePt t="29356" x="5027613" y="1201738"/>
          <p14:tracePt t="29368" x="5022850" y="1236663"/>
          <p14:tracePt t="29378" x="5016500" y="1284288"/>
          <p14:tracePt t="29387" x="5016500" y="1306513"/>
          <p14:tracePt t="29398" x="5016500" y="1322388"/>
          <p14:tracePt t="29405" x="5016500" y="1333500"/>
          <p14:tracePt t="29423" x="5016500" y="1363663"/>
          <p14:tracePt t="29439" x="5016500" y="1397000"/>
          <p14:tracePt t="29461" x="4967288" y="1493838"/>
          <p14:tracePt t="29469" x="4937125" y="1528763"/>
          <p14:tracePt t="29482" x="4895850" y="1565275"/>
          <p14:tracePt t="29498" x="4865688" y="1584325"/>
          <p14:tracePt t="29516" x="4854575" y="1595438"/>
          <p14:tracePt t="29524" x="4854575" y="1598613"/>
          <p14:tracePt t="29532" x="4854575" y="1611313"/>
          <p14:tracePt t="29556" x="4851400" y="1651000"/>
          <p14:tracePt t="29568" x="4851400" y="1666875"/>
          <p14:tracePt t="29588" x="4854575" y="1730375"/>
          <p14:tracePt t="29597" x="4854575" y="1752600"/>
          <p14:tracePt t="29615" x="4854575" y="1812925"/>
          <p14:tracePt t="29625" x="4854575" y="1854200"/>
          <p14:tracePt t="29633" x="4854575" y="1890713"/>
          <p14:tracePt t="29645" x="4846638" y="1997075"/>
          <p14:tracePt t="29659" x="4846638" y="2101850"/>
          <p14:tracePt t="29680" x="4843463" y="2206625"/>
          <p14:tracePt t="29693" x="4843463" y="2325688"/>
          <p14:tracePt t="29722" x="4835525" y="2520950"/>
          <p14:tracePt t="29744" x="4851400" y="2692400"/>
          <p14:tracePt t="29755" x="4865688" y="2779713"/>
          <p14:tracePt t="29768" x="4873625" y="2824163"/>
          <p14:tracePt t="29782" x="4884738" y="2909888"/>
          <p14:tracePt t="29803" x="4895850" y="2967038"/>
          <p14:tracePt t="29820" x="4911725" y="3052763"/>
          <p14:tracePt t="29831" x="4911725" y="3089275"/>
          <p14:tracePt t="29852" x="4914900" y="3146425"/>
          <p14:tracePt t="29865" x="4914900" y="3187700"/>
          <p14:tracePt t="29888" x="4914900" y="3232150"/>
          <p14:tracePt t="29900" x="4911725" y="3240088"/>
          <p14:tracePt t="29919" x="4906963" y="3276600"/>
          <p14:tracePt t="29929" x="4906963" y="3284538"/>
          <p14:tracePt t="29952" x="4899025" y="3303588"/>
          <p14:tracePt t="29961" x="4899025" y="3306763"/>
          <p14:tracePt t="29978" x="4895850" y="3322638"/>
          <p14:tracePt t="29982" x="4892675" y="3336925"/>
          <p14:tracePt t="30002" x="4887913" y="3348038"/>
          <p14:tracePt t="30014" x="4881563" y="3367088"/>
          <p14:tracePt t="30027" x="4881563" y="3370263"/>
          <p14:tracePt t="30040" x="4876800" y="3375025"/>
          <p14:tracePt t="30056" x="4873625" y="3378200"/>
          <p14:tracePt t="30063" x="4873625" y="3382963"/>
          <p14:tracePt t="30088" x="4873625" y="3386138"/>
          <p14:tracePt t="30189" x="4873625" y="3382963"/>
          <p14:tracePt t="30203" x="4873625" y="3375025"/>
          <p14:tracePt t="30220" x="4873625" y="3363913"/>
          <p14:tracePt t="30229" x="4873625" y="3355975"/>
          <p14:tracePt t="30237" x="4873625" y="3348038"/>
          <p14:tracePt t="30254" x="4873625" y="3322638"/>
          <p14:tracePt t="30284" x="4865688" y="3311525"/>
          <p14:tracePt t="30304" x="0" y="0"/>
        </p14:tracePtLst>
        <p14:tracePtLst>
          <p14:tracePt t="32159" x="5207000" y="1085850"/>
          <p14:tracePt t="32262" x="5207000" y="1093788"/>
          <p14:tracePt t="32271" x="5207000" y="1104900"/>
          <p14:tracePt t="32275" x="5207000" y="1127125"/>
          <p14:tracePt t="32286" x="5207000" y="1171575"/>
          <p14:tracePt t="32299" x="5180013" y="1273175"/>
          <p14:tracePt t="32316" x="5132388" y="1408113"/>
          <p14:tracePt t="32331" x="5049838" y="1576388"/>
          <p14:tracePt t="32342" x="5011738" y="1651000"/>
          <p14:tracePt t="32348" x="4940300" y="1782763"/>
          <p14:tracePt t="32358" x="4895850" y="1868488"/>
          <p14:tracePt t="32365" x="4865688" y="1925638"/>
          <p14:tracePt t="32379" x="4829175" y="2033588"/>
          <p14:tracePt t="32398" x="4791075" y="2168525"/>
          <p14:tracePt t="32408" x="4787900" y="2195513"/>
          <p14:tracePt t="32425" x="4776788" y="2284413"/>
          <p14:tracePt t="32434" x="4776788" y="2322513"/>
          <p14:tracePt t="32442" x="4768850" y="2382838"/>
          <p14:tracePt t="32454" x="4765675" y="2476500"/>
          <p14:tracePt t="32461" x="4757738" y="2528888"/>
          <p14:tracePt t="32469" x="4757738" y="2557463"/>
          <p14:tracePt t="32488" x="4752975" y="2592388"/>
          <p14:tracePt t="32500" x="4752975" y="2633663"/>
          <p14:tracePt t="32521" x="4752975" y="2667000"/>
          <p14:tracePt t="32533" x="4752975" y="2700338"/>
          <p14:tracePt t="32553" x="4757738" y="2744788"/>
          <p14:tracePt t="32563" x="4757738" y="2755900"/>
          <p14:tracePt t="32570" x="4760913" y="2768600"/>
          <p14:tracePt t="32586" x="4760913" y="2774950"/>
          <p14:tracePt t="32631" x="4765675" y="2774950"/>
          <p14:tracePt t="32639" x="4768850" y="2774950"/>
          <p14:tracePt t="32656" x="4772025" y="2774950"/>
          <p14:tracePt t="32680" x="4779963" y="2774950"/>
          <p14:tracePt t="32688" x="4787900" y="2768600"/>
          <p14:tracePt t="32699" x="4805363" y="2738438"/>
          <p14:tracePt t="32712" x="4835525" y="2644775"/>
          <p14:tracePt t="32718" x="4854575" y="2557463"/>
          <p14:tracePt t="32726" x="4865688" y="2490788"/>
          <p14:tracePt t="32736" x="4892675" y="2411413"/>
          <p14:tracePt t="32748" x="4903788" y="2366963"/>
          <p14:tracePt t="32752" x="4922838" y="2317750"/>
          <p14:tracePt t="32761" x="4940300" y="2273300"/>
          <p14:tracePt t="32771" x="4964113" y="2217738"/>
          <p14:tracePt t="32775" x="4981575" y="2184400"/>
          <p14:tracePt t="32792" x="5030788" y="2090738"/>
          <p14:tracePt t="32811" x="5091113" y="1984375"/>
          <p14:tracePt t="32824" x="5132388" y="1865313"/>
          <p14:tracePt t="32833" x="5154613" y="1774825"/>
          <p14:tracePt t="32841" x="5165725" y="1708150"/>
          <p14:tracePt t="32852" x="5180013" y="1625600"/>
          <p14:tracePt t="32865" x="5195888" y="1524000"/>
          <p14:tracePt t="32871" x="5203825" y="1487488"/>
          <p14:tracePt t="32884" x="5207000" y="1468438"/>
          <p14:tracePt t="32891" x="5210175" y="1446213"/>
          <p14:tracePt t="32905" x="5232400" y="1385888"/>
          <p14:tracePt t="32909" x="5237163" y="1371600"/>
          <p14:tracePt t="32922" x="5240338" y="1352550"/>
          <p14:tracePt t="32937" x="5251450" y="1303338"/>
          <p14:tracePt t="32944" x="5256213" y="1277938"/>
          <p14:tracePt t="32952" x="5256213" y="1239838"/>
          <p14:tracePt t="32969" x="5256213" y="1195388"/>
          <p14:tracePt t="32994" x="5256213" y="1131888"/>
          <p14:tracePt t="33010" x="5256213" y="1104900"/>
          <p14:tracePt t="33036" x="5251450" y="1096963"/>
          <p14:tracePt t="33043" x="5251450" y="1093788"/>
          <p14:tracePt t="33083" x="5240338" y="1101725"/>
          <p14:tracePt t="33092" x="5232400" y="1108075"/>
          <p14:tracePt t="33110" x="5214938" y="1127125"/>
          <p14:tracePt t="33122" x="5173663" y="1168400"/>
          <p14:tracePt t="33128" x="5127625" y="1217613"/>
          <p14:tracePt t="33137" x="5094288" y="1265238"/>
          <p14:tracePt t="33144" x="5046663" y="1352550"/>
          <p14:tracePt t="33156" x="5022850" y="1385888"/>
          <p14:tracePt t="33166" x="4922838" y="1524000"/>
          <p14:tracePt t="33172" x="4876800" y="1587500"/>
          <p14:tracePt t="33187" x="4787900" y="1738313"/>
          <p14:tracePt t="33197" x="4752975" y="1824038"/>
          <p14:tracePt t="33203" x="4708525" y="1962150"/>
          <p14:tracePt t="33212" x="4705350" y="2008188"/>
          <p14:tracePt t="33221" x="4697413" y="2090738"/>
          <p14:tracePt t="33236" x="4697413" y="2171700"/>
          <p14:tracePt t="33250" x="4689475" y="2292350"/>
          <p14:tracePt t="33270" x="4689475" y="2397125"/>
          <p14:tracePt t="33278" x="4689475" y="2441575"/>
          <p14:tracePt t="33297" x="4697413" y="2505075"/>
          <p14:tracePt t="33303" x="4700588" y="2516188"/>
          <p14:tracePt t="33310" x="4708525" y="2540000"/>
          <p14:tracePt t="33319" x="4716463" y="2565400"/>
          <p14:tracePt t="33329" x="4719638" y="2576513"/>
          <p14:tracePt t="33334" x="4719638" y="2584450"/>
          <p14:tracePt t="33346" x="4719638" y="2587625"/>
          <p14:tracePt t="33388" x="4724400" y="2587625"/>
          <p14:tracePt t="33402" x="4727575" y="2587625"/>
          <p14:tracePt t="33411" x="4730750" y="2587625"/>
          <p14:tracePt t="33424" x="4741863" y="2587625"/>
          <p14:tracePt t="33435" x="4749800" y="2587625"/>
          <p14:tracePt t="33452" x="4768850" y="2587625"/>
          <p14:tracePt t="33457" x="4779963" y="2581275"/>
          <p14:tracePt t="33463" x="4794250" y="2565400"/>
          <p14:tracePt t="33470" x="4810125" y="2546350"/>
          <p14:tracePt t="33478" x="4840288" y="2498725"/>
          <p14:tracePt t="33490" x="4876800" y="2427288"/>
          <p14:tracePt t="33496" x="4899025" y="2370138"/>
          <p14:tracePt t="33505" x="4981575" y="2232025"/>
          <p14:tracePt t="33510" x="5030788" y="2157413"/>
          <p14:tracePt t="33520" x="5068888" y="2124075"/>
          <p14:tracePt t="33527" x="5110163" y="2074863"/>
          <p14:tracePt t="33537" x="5154613" y="2022475"/>
          <p14:tracePt t="33554" x="5232400" y="1925638"/>
          <p14:tracePt t="33565" x="5270500" y="1876425"/>
          <p14:tracePt t="33573" x="5292725" y="1827213"/>
          <p14:tracePt t="33590" x="5338763" y="1711325"/>
          <p14:tracePt t="33595" x="5345113" y="1570038"/>
          <p14:tracePt t="33612" x="5345113" y="1517650"/>
          <p14:tracePt t="33622" x="5303838" y="1366838"/>
          <p14:tracePt t="33630" x="5267325" y="1265238"/>
          <p14:tracePt t="33639" x="5245100" y="1201738"/>
          <p14:tracePt t="33649" x="5232400" y="1165225"/>
          <p14:tracePt t="33654" x="5232400" y="1143000"/>
          <p14:tracePt t="33671" x="5237163" y="1116013"/>
          <p14:tracePt t="33685" x="5256213" y="1108075"/>
          <p14:tracePt t="33701" x="5273675" y="1101725"/>
          <p14:tracePt t="33707" x="5281613" y="1101725"/>
          <p14:tracePt t="33718" x="5289550" y="1101725"/>
          <p14:tracePt t="33734" x="5292725" y="1096963"/>
          <p14:tracePt t="33750" x="5297488" y="1096963"/>
          <p14:tracePt t="33767" x="5300663" y="1096963"/>
          <p14:tracePt t="33797" x="5297488" y="1096963"/>
          <p14:tracePt t="33824" x="5286375" y="1104900"/>
          <p14:tracePt t="33832" x="5286375" y="1108075"/>
          <p14:tracePt t="33838" x="5281613" y="1112838"/>
          <p14:tracePt t="33862" x="5270500" y="1116013"/>
          <p14:tracePt t="33874" x="5270500" y="1119188"/>
          <p14:tracePt t="33888" x="5262563" y="1157288"/>
          <p14:tracePt t="33893" x="5251450" y="1198563"/>
          <p14:tracePt t="33901" x="5245100" y="1243013"/>
          <p14:tracePt t="33913" x="5226050" y="1303338"/>
          <p14:tracePt t="33930" x="5187950" y="1446213"/>
          <p14:tracePt t="33955" x="5046663" y="1727200"/>
          <p14:tracePt t="33966" x="4959350" y="1835150"/>
          <p14:tracePt t="33977" x="4940300" y="1876425"/>
          <p14:tracePt t="33991" x="4929188" y="1906588"/>
          <p14:tracePt t="33999" x="4926013" y="1966913"/>
          <p14:tracePt t="34011" x="4926013" y="2044700"/>
          <p14:tracePt t="34024" x="4926013" y="2090738"/>
          <p14:tracePt t="34034" x="4926013" y="2157413"/>
          <p14:tracePt t="34046" x="4926013" y="2179638"/>
          <p14:tracePt t="34055" x="4926013" y="2201863"/>
          <p14:tracePt t="34071" x="4933950" y="2247900"/>
          <p14:tracePt t="34084" x="4937125" y="2281238"/>
          <p14:tracePt t="34092" x="4945063" y="2292350"/>
          <p14:tracePt t="34113" x="4948238" y="2317750"/>
          <p14:tracePt t="34124" x="4956175" y="2333625"/>
          <p14:tracePt t="34131" x="4959350" y="2341563"/>
          <p14:tracePt t="34145" x="4959350" y="2344738"/>
          <p14:tracePt t="34159" x="4959350" y="2347913"/>
          <p14:tracePt t="34178" x="4964113" y="2347913"/>
          <p14:tracePt t="34216" x="4964113" y="2344738"/>
          <p14:tracePt t="34233" x="4978400" y="2273300"/>
          <p14:tracePt t="34254" x="5068888" y="2085975"/>
          <p14:tracePt t="34277" x="5176838" y="1939925"/>
          <p14:tracePt t="34289" x="5218113" y="1898650"/>
          <p14:tracePt t="34318" x="5338763" y="1719263"/>
          <p14:tracePt t="34326" x="5356225" y="1663700"/>
          <p14:tracePt t="34345" x="5364163" y="1543050"/>
          <p14:tracePt t="34354" x="5360988" y="1449388"/>
          <p14:tracePt t="34367" x="5311775" y="1295400"/>
          <p14:tracePt t="34378" x="5297488" y="1254125"/>
          <p14:tracePt t="34389" x="5289550" y="1217613"/>
          <p14:tracePt t="34408" x="5289550" y="1190625"/>
          <p14:tracePt t="34427" x="5289550" y="1165225"/>
          <p14:tracePt t="34438" x="5292725" y="1143000"/>
          <p14:tracePt t="34449" x="5292725" y="1131888"/>
          <p14:tracePt t="34455" x="5300663" y="1123950"/>
          <p14:tracePt t="34461" x="5300663" y="1116013"/>
          <p14:tracePt t="34490" x="5303838" y="1096963"/>
          <p14:tracePt t="34500" x="5303838" y="1093788"/>
          <p14:tracePt t="34575" x="5303838" y="1096963"/>
          <p14:tracePt t="34583" x="5303838" y="1112838"/>
          <p14:tracePt t="34592" x="5300663" y="1123950"/>
          <p14:tracePt t="34602" x="5297488" y="1146175"/>
          <p14:tracePt t="34625" x="5245100" y="1289050"/>
          <p14:tracePt t="34637" x="5214938" y="1344613"/>
          <p14:tracePt t="34658" x="5110163" y="1557338"/>
          <p14:tracePt t="34672" x="5046663" y="1681163"/>
          <p14:tracePt t="34688" x="4978400" y="1820863"/>
          <p14:tracePt t="34696" x="4945063" y="1876425"/>
          <p14:tracePt t="34703" x="4914900" y="1947863"/>
          <p14:tracePt t="34714" x="4895850" y="1992313"/>
          <p14:tracePt t="34721" x="4873625" y="2055813"/>
          <p14:tracePt t="34738" x="4862513" y="2124075"/>
          <p14:tracePt t="34753" x="4862513" y="2179638"/>
          <p14:tracePt t="34773" x="4862513" y="2247900"/>
          <p14:tracePt t="34782" x="4865688" y="2265363"/>
          <p14:tracePt t="34796" x="4884738" y="2330450"/>
          <p14:tracePt t="34809" x="4887913" y="2352675"/>
          <p14:tracePt t="34815" x="4895850" y="2386013"/>
          <p14:tracePt t="34829" x="4899025" y="2400300"/>
          <p14:tracePt t="34838" x="4899025" y="2408238"/>
          <p14:tracePt t="34862" x="4899025" y="2411413"/>
          <p14:tracePt t="34873" x="4903788" y="2411413"/>
          <p14:tracePt t="34953" x="4903788" y="2416175"/>
          <p14:tracePt t="34993" x="4903788" y="2419350"/>
          <p14:tracePt t="35053" x="4906963" y="2419350"/>
          <p14:tracePt t="35077" x="0" y="0"/>
        </p14:tracePtLst>
        <p14:tracePtLst>
          <p14:tracePt t="36016" x="5375275" y="892175"/>
          <p14:tracePt t="36028" x="5375275" y="887413"/>
          <p14:tracePt t="36034" x="5375275" y="884238"/>
          <p14:tracePt t="36048" x="5372100" y="879475"/>
          <p14:tracePt t="36061" x="5364163" y="876300"/>
          <p14:tracePt t="36068" x="5356225" y="868363"/>
          <p14:tracePt t="36081" x="5330825" y="850900"/>
          <p14:tracePt t="36091" x="5319713" y="842963"/>
          <p14:tracePt t="36099" x="5303838" y="835025"/>
          <p14:tracePt t="36112" x="5292725" y="831850"/>
          <p14:tracePt t="36124" x="5281613" y="831850"/>
          <p14:tracePt t="36135" x="5278438" y="831850"/>
          <p14:tracePt t="36145" x="5273675" y="831850"/>
          <p14:tracePt t="36164" x="5270500" y="831850"/>
          <p14:tracePt t="36175" x="5267325" y="831850"/>
          <p14:tracePt t="36191" x="5256213" y="835025"/>
          <p14:tracePt t="36202" x="5240338" y="835025"/>
          <p14:tracePt t="36234" x="5237163" y="835025"/>
          <p14:tracePt t="36252" x="5232400" y="835025"/>
          <p14:tracePt t="36259" x="5229225" y="842963"/>
          <p14:tracePt t="36267" x="5226050" y="857250"/>
          <p14:tracePt t="36276" x="5221288" y="873125"/>
          <p14:tracePt t="36284" x="5218113" y="876300"/>
          <p14:tracePt t="36290" x="5210175" y="887413"/>
          <p14:tracePt t="36312" x="5203825" y="906463"/>
          <p14:tracePt t="36331" x="5199063" y="914400"/>
          <p14:tracePt t="36345" x="5199063" y="925513"/>
          <p14:tracePt t="36367" x="5199063" y="944563"/>
          <p14:tracePt t="36380" x="5207000" y="973138"/>
          <p14:tracePt t="36398" x="5226050" y="1011238"/>
          <p14:tracePt t="36410" x="5237163" y="1022350"/>
          <p14:tracePt t="36426" x="5262563" y="1055688"/>
          <p14:tracePt t="36436" x="5289550" y="1071563"/>
          <p14:tracePt t="36444" x="5300663" y="1074738"/>
          <p14:tracePt t="36453" x="5319713" y="1077913"/>
          <p14:tracePt t="36464" x="5330825" y="1085850"/>
          <p14:tracePt t="36477" x="5360988" y="1090613"/>
          <p14:tracePt t="36487" x="5367338" y="1090613"/>
          <p14:tracePt t="36498" x="5372100" y="1090613"/>
          <p14:tracePt t="36512" x="5383213" y="1090613"/>
          <p14:tracePt t="36520" x="5383213" y="1085850"/>
          <p14:tracePt t="36525" x="5391150" y="1082675"/>
          <p14:tracePt t="36535" x="5394325" y="1077913"/>
          <p14:tracePt t="36549" x="5405438" y="1066800"/>
          <p14:tracePt t="36558" x="5413375" y="1063625"/>
          <p14:tracePt t="36566" x="5424488" y="1063625"/>
          <p14:tracePt t="36577" x="5432425" y="1060450"/>
          <p14:tracePt t="36591" x="5457825" y="1060450"/>
          <p14:tracePt t="36598" x="5468938" y="1055688"/>
          <p14:tracePt t="36614" x="5499100" y="1052513"/>
          <p14:tracePt t="36627" x="5507038" y="1044575"/>
          <p14:tracePt t="36639" x="5521325" y="1030288"/>
          <p14:tracePt t="36645" x="5521325" y="1011238"/>
          <p14:tracePt t="36652" x="5526088" y="996950"/>
          <p14:tracePt t="36677" x="5526088" y="973138"/>
          <p14:tracePt t="36686" x="5529263" y="958850"/>
          <p14:tracePt t="36695" x="5529263" y="955675"/>
          <p14:tracePt t="36719" x="5529263" y="936625"/>
          <p14:tracePt t="36734" x="5529263" y="914400"/>
          <p14:tracePt t="36763" x="5502275" y="876300"/>
          <p14:tracePt t="36775" x="5484813" y="857250"/>
          <p14:tracePt t="36795" x="5435600" y="820738"/>
          <p14:tracePt t="36807" x="5402263" y="812800"/>
          <p14:tracePt t="36825" x="5372100" y="801688"/>
          <p14:tracePt t="36834" x="5360988" y="801688"/>
          <p14:tracePt t="36841" x="5345113" y="798513"/>
          <p14:tracePt t="36849" x="5330825" y="798513"/>
          <p14:tracePt t="36867" x="5297488" y="798513"/>
          <p14:tracePt t="36876" x="5262563" y="798513"/>
          <p14:tracePt t="36888" x="5221288" y="793750"/>
          <p14:tracePt t="36894" x="5192713" y="782638"/>
          <p14:tracePt t="36903" x="5157788" y="779463"/>
          <p14:tracePt t="36918" x="5135563" y="774700"/>
          <p14:tracePt t="36935" x="5124450" y="774700"/>
          <p14:tracePt t="36946" x="5121275" y="774700"/>
          <p14:tracePt t="36979" x="5116513" y="774700"/>
          <p14:tracePt t="37001" x="5113338" y="782638"/>
          <p14:tracePt t="37009" x="5110163" y="790575"/>
          <p14:tracePt t="37018" x="5110163" y="798513"/>
          <p14:tracePt t="37027" x="5105400" y="804863"/>
          <p14:tracePt t="37032" x="5105400" y="809625"/>
          <p14:tracePt t="37042" x="5105400" y="815975"/>
          <p14:tracePt t="37053" x="5105400" y="823913"/>
          <p14:tracePt t="37061" x="5105400" y="831850"/>
          <p14:tracePt t="37069" x="5110163" y="842963"/>
          <p14:tracePt t="37079" x="5127625" y="868363"/>
          <p14:tracePt t="37090" x="5138738" y="879475"/>
          <p14:tracePt t="37096" x="5162550" y="895350"/>
          <p14:tracePt t="37106" x="5176838" y="906463"/>
          <p14:tracePt t="37113" x="5218113" y="920750"/>
          <p14:tracePt t="37123" x="5237163" y="931863"/>
          <p14:tracePt t="37127" x="5262563" y="939800"/>
          <p14:tracePt t="37136" x="5273675" y="944563"/>
          <p14:tracePt t="37146" x="5289550" y="950913"/>
          <p14:tracePt t="37155" x="5303838" y="958850"/>
          <p14:tracePt t="37169" x="5330825" y="966788"/>
          <p14:tracePt t="37189" x="5386388" y="992188"/>
          <p14:tracePt t="37200" x="5405438" y="996950"/>
          <p14:tracePt t="37205" x="5416550" y="1000125"/>
          <p14:tracePt t="37212" x="5435600" y="1008063"/>
          <p14:tracePt t="37222" x="5449888" y="1008063"/>
          <p14:tracePt t="37236" x="5468938" y="1011238"/>
          <p14:tracePt t="37244" x="5476875" y="1011238"/>
          <p14:tracePt t="37254" x="5495925" y="1011238"/>
          <p14:tracePt t="37264" x="5502275" y="1011238"/>
          <p14:tracePt t="37272" x="5510213" y="1011238"/>
          <p14:tracePt t="37279" x="5518150" y="1011238"/>
          <p14:tracePt t="37285" x="5521325" y="1008063"/>
          <p14:tracePt t="37301" x="5529263" y="1000125"/>
          <p14:tracePt t="37310" x="5529263" y="996950"/>
          <p14:tracePt t="37334" x="5537200" y="989013"/>
          <p14:tracePt t="37346" x="5537200" y="985838"/>
          <p14:tracePt t="37362" x="5540375" y="985838"/>
          <p14:tracePt t="37373" x="5540375" y="981075"/>
          <p14:tracePt t="37391" x="5540375" y="969963"/>
          <p14:tracePt t="37406" x="5540375" y="962025"/>
          <p14:tracePt t="37425" x="5540375" y="947738"/>
          <p14:tracePt t="37451" x="5526088" y="928688"/>
          <p14:tracePt t="37461" x="5510213" y="917575"/>
          <p14:tracePt t="37471" x="5499100" y="906463"/>
          <p14:tracePt t="37487" x="5476875" y="898525"/>
          <p14:tracePt t="37496" x="5465763" y="892175"/>
          <p14:tracePt t="37503" x="5454650" y="887413"/>
          <p14:tracePt t="37512" x="5438775" y="887413"/>
          <p14:tracePt t="37518" x="5427663" y="884238"/>
          <p14:tracePt t="37527" x="5416550" y="884238"/>
          <p14:tracePt t="37551" x="5375275" y="879475"/>
          <p14:tracePt t="37560" x="5364163" y="876300"/>
          <p14:tracePt t="37567" x="5345113" y="876300"/>
          <p14:tracePt t="37580" x="5338763" y="876300"/>
          <p14:tracePt t="37587" x="5330825" y="876300"/>
          <p14:tracePt t="37592" x="5326063" y="876300"/>
          <p14:tracePt t="37610" x="5319713" y="876300"/>
          <p14:tracePt t="37619" x="5314950" y="876300"/>
          <p14:tracePt t="37626" x="5308600" y="876300"/>
          <p14:tracePt t="37637" x="5303838" y="876300"/>
          <p14:tracePt t="37641" x="5297488" y="876300"/>
          <p14:tracePt t="37651" x="5286375" y="876300"/>
          <p14:tracePt t="37661" x="5278438" y="884238"/>
          <p14:tracePt t="37670" x="5273675" y="884238"/>
          <p14:tracePt t="37677" x="5267325" y="887413"/>
          <p14:tracePt t="37691" x="5267325" y="892175"/>
          <p14:tracePt t="37705" x="5262563" y="895350"/>
          <p14:tracePt t="37718" x="5262563" y="898525"/>
          <p14:tracePt t="37744" x="5259388" y="909638"/>
          <p14:tracePt t="37757" x="5259388" y="925513"/>
          <p14:tracePt t="37765" x="5259388" y="931863"/>
          <p14:tracePt t="37778" x="5262563" y="944563"/>
          <p14:tracePt t="37785" x="5262563" y="947738"/>
          <p14:tracePt t="37795" x="5267325" y="950913"/>
          <p14:tracePt t="37806" x="5270500" y="955675"/>
          <p14:tracePt t="37818" x="5273675" y="958850"/>
          <p14:tracePt t="37831" x="5278438" y="962025"/>
          <p14:tracePt t="37837" x="5286375" y="966788"/>
          <p14:tracePt t="37845" x="5292725" y="973138"/>
          <p14:tracePt t="37850" x="5300663" y="981075"/>
          <p14:tracePt t="37860" x="5319713" y="992188"/>
          <p14:tracePt t="37868" x="5330825" y="1000125"/>
          <p14:tracePt t="37874" x="5349875" y="1008063"/>
          <p14:tracePt t="37882" x="5367338" y="1019175"/>
          <p14:tracePt t="37890" x="5375275" y="1019175"/>
          <p14:tracePt t="37898" x="5386388" y="1022350"/>
          <p14:tracePt t="37907" x="5402263" y="1025525"/>
          <p14:tracePt t="37918" x="5408613" y="1030288"/>
          <p14:tracePt t="37930" x="5432425" y="1033463"/>
          <p14:tracePt t="37939" x="5435600" y="1033463"/>
          <p14:tracePt t="37950" x="5443538" y="1033463"/>
          <p14:tracePt t="37959" x="5449888" y="1038225"/>
          <p14:tracePt t="37965" x="5457825" y="1038225"/>
          <p14:tracePt t="37982" x="5465763" y="1038225"/>
          <p14:tracePt t="37989" x="5468938" y="1038225"/>
          <p14:tracePt t="38022" x="5476875" y="1025525"/>
          <p14:tracePt t="38029" x="5476875" y="1019175"/>
          <p14:tracePt t="38045" x="5476875" y="1003300"/>
          <p14:tracePt t="38062" x="5476875" y="989013"/>
          <p14:tracePt t="38089" x="5468938" y="966788"/>
          <p14:tracePt t="38096" x="5468938" y="958850"/>
          <p14:tracePt t="38118" x="5465763" y="925513"/>
          <p14:tracePt t="38128" x="5457825" y="917575"/>
          <p14:tracePt t="38161" x="5424488" y="876300"/>
          <p14:tracePt t="38174" x="5391150" y="865188"/>
          <p14:tracePt t="38190" x="5353050" y="854075"/>
          <p14:tracePt t="38197" x="5338763" y="854075"/>
          <p14:tracePt t="38204" x="5322888" y="850900"/>
          <p14:tracePt t="38215" x="5311775" y="850900"/>
          <p14:tracePt t="38222" x="5297488" y="850900"/>
          <p14:tracePt t="38236" x="5270500" y="846138"/>
          <p14:tracePt t="38254" x="5267325" y="846138"/>
          <p14:tracePt t="38319" x="0" y="0"/>
        </p14:tracePtLst>
        <p14:tracePtLst>
          <p14:tracePt t="85866" x="4683125" y="3281363"/>
          <p14:tracePt t="85874" x="4683125" y="3284538"/>
          <p14:tracePt t="85947" x="4678363" y="3284538"/>
          <p14:tracePt t="85954" x="4675188" y="3276600"/>
          <p14:tracePt t="85984" x="4659313" y="3232150"/>
          <p14:tracePt t="86003" x="4652963" y="3171825"/>
          <p14:tracePt t="86016" x="4652963" y="3157538"/>
          <p14:tracePt t="86034" x="4672013" y="3101975"/>
          <p14:tracePt t="86047" x="4683125" y="3089275"/>
          <p14:tracePt t="86054" x="4689475" y="3063875"/>
          <p14:tracePt t="86068" x="4724400" y="3003550"/>
          <p14:tracePt t="86074" x="4735513" y="2967038"/>
          <p14:tracePt t="86098" x="4746625" y="2914650"/>
          <p14:tracePt t="86110" x="4746625" y="2898775"/>
          <p14:tracePt t="86119" x="4752975" y="2884488"/>
          <p14:tracePt t="86130" x="4757738" y="2846388"/>
          <p14:tracePt t="86137" x="4760913" y="2832100"/>
          <p14:tracePt t="86146" x="4765675" y="2816225"/>
          <p14:tracePt t="86169" x="4768850" y="2782888"/>
          <p14:tracePt t="86188" x="4794250" y="2686050"/>
          <p14:tracePt t="86202" x="4813300" y="2614613"/>
          <p14:tracePt t="86212" x="4824413" y="2576513"/>
          <p14:tracePt t="86218" x="4829175" y="2551113"/>
          <p14:tracePt t="86227" x="4840288" y="2528888"/>
          <p14:tracePt t="86235" x="4846638" y="2513013"/>
          <p14:tracePt t="86245" x="4854575" y="2501900"/>
          <p14:tracePt t="86252" x="4859338" y="2482850"/>
          <p14:tracePt t="86258" x="4870450" y="2457450"/>
          <p14:tracePt t="86269" x="4876800" y="2441575"/>
          <p14:tracePt t="86286" x="4884738" y="2386013"/>
          <p14:tracePt t="86303" x="4884738" y="2295525"/>
          <p14:tracePt t="86330" x="4876800" y="2116138"/>
          <p14:tracePt t="86345" x="4876800" y="2041525"/>
          <p14:tracePt t="86362" x="4887913" y="1931988"/>
          <p14:tracePt t="86371" x="4903788" y="1884363"/>
          <p14:tracePt t="86385" x="4922838" y="1843088"/>
          <p14:tracePt t="86396" x="4940300" y="1797050"/>
          <p14:tracePt t="86407" x="4948238" y="1768475"/>
          <p14:tracePt t="86415" x="4959350" y="1727200"/>
          <p14:tracePt t="86429" x="4975225" y="1622425"/>
          <p14:tracePt t="86457" x="4986338" y="1460500"/>
          <p14:tracePt t="86476" x="5005388" y="1344613"/>
          <p14:tracePt t="86500" x="5022850" y="1258888"/>
          <p14:tracePt t="86514" x="5030788" y="1231900"/>
          <p14:tracePt t="86524" x="5033963" y="1198563"/>
          <p14:tracePt t="86542" x="5041900" y="1157288"/>
          <p14:tracePt t="86553" x="5049838" y="1135063"/>
          <p14:tracePt t="86566" x="5057775" y="1077913"/>
          <p14:tracePt t="86571" x="5064125" y="1063625"/>
          <p14:tracePt t="86592" x="5075238" y="1038225"/>
          <p14:tracePt t="86606" x="5086350" y="1025525"/>
          <p14:tracePt t="86616" x="5094288" y="1022350"/>
          <p14:tracePt t="86626" x="5105400" y="1014413"/>
          <p14:tracePt t="86638" x="5132388" y="992188"/>
          <p14:tracePt t="86648" x="5138738" y="985838"/>
          <p14:tracePt t="86667" x="5146675" y="973138"/>
          <p14:tracePt t="86680" x="5151438" y="969963"/>
          <p14:tracePt t="86694" x="5154613" y="969963"/>
          <p14:tracePt t="86734" x="5157788" y="969963"/>
          <p14:tracePt t="86762" x="5157788" y="966788"/>
          <p14:tracePt t="86795" x="5162550" y="966788"/>
          <p14:tracePt t="86851" x="5162550" y="969963"/>
          <p14:tracePt t="86859" x="5165725" y="989013"/>
          <p14:tracePt t="86864" x="5168900" y="1025525"/>
          <p14:tracePt t="86877" x="5168900" y="1049338"/>
          <p14:tracePt t="86884" x="5168900" y="1071563"/>
          <p14:tracePt t="86891" x="5168900" y="1090613"/>
          <p14:tracePt t="86907" x="5168900" y="1157288"/>
          <p14:tracePt t="86937" x="5138738" y="1377950"/>
          <p14:tracePt t="86943" x="5132388" y="1446213"/>
          <p14:tracePt t="86953" x="5121275" y="1490663"/>
          <p14:tracePt t="86974" x="5094288" y="1647825"/>
          <p14:tracePt t="86990" x="5075238" y="1760538"/>
          <p14:tracePt t="87001" x="5033963" y="1947863"/>
          <p14:tracePt t="87011" x="5016500" y="2022475"/>
          <p14:tracePt t="87016" x="4989513" y="2112963"/>
          <p14:tracePt t="87037" x="4959350" y="2212975"/>
          <p14:tracePt t="87049" x="4918075" y="2363788"/>
          <p14:tracePt t="87063" x="4906963" y="2393950"/>
          <p14:tracePt t="87073" x="4873625" y="2524125"/>
          <p14:tracePt t="87096" x="4829175" y="2647950"/>
          <p14:tracePt t="87107" x="4787900" y="2722563"/>
          <p14:tracePt t="87116" x="4772025" y="2768600"/>
          <p14:tracePt t="87126" x="4760913" y="2809875"/>
          <p14:tracePt t="87135" x="4746625" y="2857500"/>
          <p14:tracePt t="87149" x="4738688" y="2884488"/>
          <p14:tracePt t="87163" x="4727575" y="2925763"/>
          <p14:tracePt t="87180" x="4711700" y="2970213"/>
          <p14:tracePt t="87188" x="4700588" y="2989263"/>
          <p14:tracePt t="87197" x="4694238" y="3011488"/>
          <p14:tracePt t="87223" x="4659313" y="3108325"/>
          <p14:tracePt t="87236" x="4633913" y="3168650"/>
          <p14:tracePt t="87243" x="4622800" y="3187700"/>
          <p14:tracePt t="87250" x="4606925" y="3240088"/>
          <p14:tracePt t="87264" x="4595813" y="3265488"/>
          <p14:tracePt t="87278" x="4581525" y="3322638"/>
          <p14:tracePt t="87301" x="4570413" y="3400425"/>
          <p14:tracePt t="87314" x="4565650" y="3430588"/>
          <p14:tracePt t="87326" x="4565650" y="3441700"/>
          <p14:tracePt t="87348" x="4565650" y="3475038"/>
          <p14:tracePt t="87381" x="4565650" y="3524250"/>
          <p14:tracePt t="87392" x="4565650" y="3532188"/>
          <p14:tracePt t="87406" x="4573588" y="3543300"/>
          <p14:tracePt t="87414" x="4578350" y="3543300"/>
          <p14:tracePt t="87422" x="4578350" y="3546475"/>
          <p14:tracePt t="87438" x="4592638" y="3546475"/>
          <p14:tracePt t="87447" x="4614863" y="3532188"/>
          <p14:tracePt t="87452" x="4648200" y="3502025"/>
          <p14:tracePt t="87464" x="4686300" y="3460750"/>
          <p14:tracePt t="87477" x="4776788" y="3341688"/>
          <p14:tracePt t="87494" x="4873625" y="3190875"/>
          <p14:tracePt t="87502" x="4911725" y="3119438"/>
          <p14:tracePt t="87511" x="4953000" y="3049588"/>
          <p14:tracePt t="87524" x="5005388" y="2909888"/>
          <p14:tracePt t="87536" x="5030788" y="2843213"/>
          <p14:tracePt t="87549" x="5072063" y="2697163"/>
          <p14:tracePt t="87556" x="5091113" y="2628900"/>
          <p14:tracePt t="87564" x="5099050" y="2562225"/>
          <p14:tracePt t="87579" x="5105400" y="2452688"/>
          <p14:tracePt t="87591" x="5105400" y="2393950"/>
          <p14:tracePt t="87604" x="5102225" y="2262188"/>
          <p14:tracePt t="87612" x="5102225" y="2212975"/>
          <p14:tracePt t="87619" x="5102225" y="2149475"/>
          <p14:tracePt t="87629" x="5102225" y="2112963"/>
          <p14:tracePt t="87640" x="5102225" y="2044700"/>
          <p14:tracePt t="87660" x="5110163" y="1906588"/>
          <p14:tracePt t="87672" x="5110163" y="1884363"/>
          <p14:tracePt t="87702" x="5132388" y="1716088"/>
          <p14:tracePt t="87713" x="5132388" y="1677988"/>
          <p14:tracePt t="87724" x="5138738" y="1611313"/>
          <p14:tracePt t="87738" x="5146675" y="1520825"/>
          <p14:tracePt t="87755" x="5157788" y="1404938"/>
          <p14:tracePt t="87767" x="5168900" y="1300163"/>
          <p14:tracePt t="87784" x="5180013" y="1228725"/>
          <p14:tracePt t="87792" x="5184775" y="1206500"/>
          <p14:tracePt t="87798" x="5187950" y="1179513"/>
          <p14:tracePt t="87809" x="5199063" y="1154113"/>
          <p14:tracePt t="87820" x="5199063" y="1138238"/>
          <p14:tracePt t="87827" x="5210175" y="1116013"/>
          <p14:tracePt t="87840" x="5214938" y="1074738"/>
          <p14:tracePt t="87849" x="5218113" y="1055688"/>
          <p14:tracePt t="87864" x="5221288" y="1038225"/>
          <p14:tracePt t="87872" x="5226050" y="1022350"/>
          <p14:tracePt t="87894" x="5229225" y="1014413"/>
          <p14:tracePt t="87908" x="5229225" y="1008063"/>
          <p14:tracePt t="87925" x="5237163" y="996950"/>
          <p14:tracePt t="87936" x="5237163" y="989013"/>
          <p14:tracePt t="87949" x="5245100" y="977900"/>
          <p14:tracePt t="87972" x="5248275" y="966788"/>
          <p14:tracePt t="87985" x="5248275" y="962025"/>
          <p14:tracePt t="88002" x="5251450" y="958850"/>
          <p14:tracePt t="88048" x="5259388" y="944563"/>
          <p14:tracePt t="88056" x="5259388" y="939800"/>
          <p14:tracePt t="88064" x="5259388" y="936625"/>
          <p14:tracePt t="88074" x="5262563" y="936625"/>
          <p14:tracePt t="88080" x="5262563" y="931863"/>
          <p14:tracePt t="88091" x="5262563" y="928688"/>
          <p14:tracePt t="88104" x="5267325" y="925513"/>
          <p14:tracePt t="88114" x="5267325" y="920750"/>
          <p14:tracePt t="88120" x="5270500" y="917575"/>
          <p14:tracePt t="88146" x="5273675" y="917575"/>
          <p14:tracePt t="88171" x="5278438" y="917575"/>
          <p14:tracePt t="88259" x="5278438" y="925513"/>
          <p14:tracePt t="88268" x="5278438" y="944563"/>
          <p14:tracePt t="88283" x="5278438" y="996950"/>
          <p14:tracePt t="88290" x="5278438" y="1041400"/>
          <p14:tracePt t="88300" x="5273675" y="1108075"/>
          <p14:tracePt t="88309" x="5262563" y="1184275"/>
          <p14:tracePt t="88318" x="5251450" y="1243013"/>
          <p14:tracePt t="88324" x="5221288" y="1344613"/>
          <p14:tracePt t="88339" x="5173663" y="1528763"/>
          <p14:tracePt t="88351" x="5143500" y="1633538"/>
          <p14:tracePt t="88359" x="5105400" y="1785938"/>
          <p14:tracePt t="88374" x="5064125" y="1973263"/>
          <p14:tracePt t="88391" x="5030788" y="2101850"/>
          <p14:tracePt t="88404" x="4986338" y="2247900"/>
          <p14:tracePt t="88420" x="4956175" y="2408238"/>
          <p14:tracePt t="88444" x="4926013" y="2570163"/>
          <p14:tracePt t="88453" x="4911725" y="2667000"/>
          <p14:tracePt t="88466" x="4906963" y="2697163"/>
          <p14:tracePt t="88473" x="4899025" y="2727325"/>
          <p14:tracePt t="88482" x="4895850" y="2752725"/>
          <p14:tracePt t="88498" x="4892675" y="2813050"/>
          <p14:tracePt t="88505" x="4884738" y="2838450"/>
          <p14:tracePt t="88510" x="4884738" y="2854325"/>
          <p14:tracePt t="88520" x="4884738" y="2868613"/>
          <p14:tracePt t="88544" x="4881563" y="2895600"/>
          <p14:tracePt t="88555" x="4881563" y="2903538"/>
          <p14:tracePt t="88574" x="4881563" y="2917825"/>
          <p14:tracePt t="88579" x="4876800" y="2925763"/>
          <p14:tracePt t="88598" x="4876800" y="2943225"/>
          <p14:tracePt t="88611" x="4876800" y="2959100"/>
          <p14:tracePt t="88622" x="4876800" y="2967038"/>
          <p14:tracePt t="88636" x="4876800" y="2978150"/>
          <p14:tracePt t="88639" x="4876800" y="2984500"/>
          <p14:tracePt t="88663" x="4887913" y="3067050"/>
          <p14:tracePt t="88674" x="4895850" y="3105150"/>
          <p14:tracePt t="88683" x="4895850" y="3124200"/>
          <p14:tracePt t="88696" x="4899025" y="3179763"/>
          <p14:tracePt t="88716" x="4899025" y="3251200"/>
          <p14:tracePt t="88730" x="4899025" y="3284538"/>
          <p14:tracePt t="88744" x="4899025" y="3306763"/>
          <p14:tracePt t="88755" x="4899025" y="3311525"/>
          <p14:tracePt t="890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Deflection related to shear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, convergence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, and rotation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blipFill>
                <a:blip r:embed="rId2"/>
                <a:stretch>
                  <a:fillRect l="-74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73627"/>
            <a:ext cx="4772851" cy="1091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flipV="1">
            <a:off x="1488677" y="4274694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flipV="1">
            <a:off x="3560404" y="3721472"/>
            <a:ext cx="553177" cy="553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20022395" flipV="1">
            <a:off x="3640634" y="4851902"/>
            <a:ext cx="519025" cy="221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23290" y="3947748"/>
            <a:ext cx="1201092" cy="33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3290" y="4593574"/>
            <a:ext cx="1223694" cy="241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453309" y="39383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53309" y="46778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Shear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894820"/>
            <a:ext cx="1543195" cy="374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/>
                  <a:t>Rotation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/>
                  <a:t> from scalar perturbations in </a:t>
                </a:r>
                <a:r>
                  <a:rPr lang="en-GB" sz="1400" dirty="0"/>
                  <a:t>linear</a:t>
                </a:r>
                <a:r>
                  <a:rPr lang="en-GB" sz="1600" dirty="0"/>
                  <a:t> perturbation theory</a:t>
                </a:r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blipFill>
                <a:blip r:embed="rId8"/>
                <a:stretch>
                  <a:fillRect l="-472"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1492264" y="4441174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4" idx="6"/>
          </p:cNvCxnSpPr>
          <p:nvPr/>
        </p:nvCxnSpPr>
        <p:spPr>
          <a:xfrm>
            <a:off x="3583593" y="3990566"/>
            <a:ext cx="529988" cy="751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09624" y="4962865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 rot="1302593" flipV="1">
            <a:off x="3660086" y="5564363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 rot="1302593" flipV="1">
            <a:off x="3663673" y="5730843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00089" y="4899338"/>
            <a:ext cx="1207780" cy="66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461325" y="55214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5137" y="979755"/>
            <a:ext cx="3310525" cy="5171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blipFill>
                <a:blip r:embed="rId11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/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Lens remapping approximation: deflection angle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blipFill>
                <a:blip r:embed="rId12"/>
                <a:stretch>
                  <a:fillRect l="-90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86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9213"/>
            <a:ext cx="8281987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/>
            </p:nvGraphicFramePr>
            <p:xfrm>
              <a:off x="2123976" y="1292166"/>
              <a:ext cx="4896544" cy="39332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09860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3025492"/>
                  </p:ext>
                </p:extLst>
              </p:nvPr>
            </p:nvGraphicFramePr>
            <p:xfrm>
              <a:off x="2123976" y="1292166"/>
              <a:ext cx="4896544" cy="39332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098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552" r="-3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552" r="-2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552" r="-1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552" r="-995" b="-258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117419" r="-3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117419" r="-2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117419" r="-1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117419" r="-995" b="-201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216026" r="-3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216026" r="-2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216026" r="-1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216026" r="-995" b="-100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318065" r="-3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318065" r="-2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318065" r="-1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318065" r="-995" b="-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44" y="4797251"/>
            <a:ext cx="624915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72" y="4797251"/>
            <a:ext cx="720080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2" y="4753584"/>
            <a:ext cx="360040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16" y="4797251"/>
            <a:ext cx="668876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6132" y="271011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Lensing Magnification and Shear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1450" y="5805264"/>
                <a:ext cx="46987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Spatial variations in magnification and shear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dirty="0"/>
                  <a:t> average effect is to blur out peaks </a:t>
                </a:r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450" y="5805264"/>
                <a:ext cx="4698722" cy="923330"/>
              </a:xfrm>
              <a:prstGeom prst="rect">
                <a:avLst/>
              </a:prstGeom>
              <a:blipFill>
                <a:blip r:embed="rId8"/>
                <a:stretch>
                  <a:fillRect l="-649" t="-3289" r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09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ECF64A-EA0A-4248-BCB8-EF0AE1ECF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4" y="3502145"/>
            <a:ext cx="4754889" cy="3355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C66513-C4ED-44DD-881A-2821E7EE0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01" y="185157"/>
            <a:ext cx="4919482" cy="3387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16560-87AC-4A83-A862-FC26F78B5C5A}"/>
              </a:ext>
            </a:extLst>
          </p:cNvPr>
          <p:cNvSpPr txBox="1"/>
          <p:nvPr/>
        </p:nvSpPr>
        <p:spPr>
          <a:xfrm>
            <a:off x="6807549" y="742209"/>
            <a:ext cx="105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CC501-59E2-484F-9ADF-AF597C69EF58}"/>
              </a:ext>
            </a:extLst>
          </p:cNvPr>
          <p:cNvSpPr txBox="1"/>
          <p:nvPr/>
        </p:nvSpPr>
        <p:spPr>
          <a:xfrm>
            <a:off x="6876256" y="3933056"/>
            <a:ext cx="105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67F97-AA9B-48FD-B6C6-0690C75C2721}"/>
              </a:ext>
            </a:extLst>
          </p:cNvPr>
          <p:cNvSpPr txBox="1"/>
          <p:nvPr/>
        </p:nvSpPr>
        <p:spPr>
          <a:xfrm>
            <a:off x="323528" y="476672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C00000"/>
                </a:solidFill>
              </a:rPr>
              <a:t>Lensing power smoothing</a:t>
            </a:r>
            <a:br>
              <a:rPr lang="en-GB" b="0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4A31E9-20DB-4939-A3DE-63A73C32C273}"/>
                  </a:ext>
                </a:extLst>
              </p:cNvPr>
              <p:cNvSpPr txBox="1"/>
              <p:nvPr/>
            </p:nvSpPr>
            <p:spPr>
              <a:xfrm>
                <a:off x="323528" y="1196752"/>
                <a:ext cx="2973891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Effect of different lensing</a:t>
                </a:r>
              </a:p>
              <a:p>
                <a:r>
                  <a:rPr lang="en-GB" dirty="0"/>
                  <a:t>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is physical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prediction</a:t>
                </a:r>
                <a:br>
                  <a:rPr lang="en-GB" dirty="0"/>
                </a:br>
                <a:endParaRPr lang="en-GB" sz="1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4A31E9-20DB-4939-A3DE-63A73C32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96752"/>
                <a:ext cx="2973891" cy="1661993"/>
              </a:xfrm>
              <a:prstGeom prst="rect">
                <a:avLst/>
              </a:prstGeom>
              <a:blipFill>
                <a:blip r:embed="rId4"/>
                <a:stretch>
                  <a:fillRect l="-1639" t="-1832" r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8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44"/>
    </mc:Choice>
    <mc:Fallback xmlns="">
      <p:transition spd="slow" advTm="105344"/>
    </mc:Fallback>
  </mc:AlternateContent>
  <p:extLst>
    <p:ext uri="{3A86A75C-4F4B-4683-9AE1-C65F6400EC91}">
      <p14:laserTraceLst xmlns:p14="http://schemas.microsoft.com/office/powerpoint/2010/main">
        <p14:tracePtLst>
          <p14:tracePt t="24778" x="8196263" y="2722563"/>
          <p14:tracePt t="24784" x="8196263" y="2719388"/>
          <p14:tracePt t="24800" x="8196263" y="2711450"/>
          <p14:tracePt t="24805" x="8196263" y="2703513"/>
          <p14:tracePt t="24815" x="8196263" y="2692400"/>
          <p14:tracePt t="24826" x="8196263" y="2681288"/>
          <p14:tracePt t="24840" x="8196263" y="2651125"/>
          <p14:tracePt t="24855" x="8188325" y="2609850"/>
          <p14:tracePt t="24866" x="8185150" y="2581275"/>
          <p14:tracePt t="24892" x="8174038" y="2490788"/>
          <p14:tracePt t="24901" x="8174038" y="2441575"/>
          <p14:tracePt t="24914" x="8169275" y="2419350"/>
          <p14:tracePt t="24928" x="8169275" y="2330450"/>
          <p14:tracePt t="24936" x="8169275" y="2276475"/>
          <p14:tracePt t="24949" x="8169275" y="2232025"/>
          <p14:tracePt t="24955" x="8169275" y="2157413"/>
          <p14:tracePt t="24961" x="8169275" y="2090738"/>
          <p14:tracePt t="24969" x="8169275" y="2030413"/>
          <p14:tracePt t="24977" x="8169275" y="2000250"/>
          <p14:tracePt t="24993" x="8169275" y="1887538"/>
          <p14:tracePt t="25005" x="8177213" y="1851025"/>
          <p14:tracePt t="25019" x="8181975" y="1809750"/>
          <p14:tracePt t="25029" x="8181975" y="1785938"/>
          <p14:tracePt t="25035" x="8185150" y="1768475"/>
          <p14:tracePt t="25049" x="8196263" y="1727200"/>
          <p14:tracePt t="25060" x="8199438" y="1692275"/>
          <p14:tracePt t="25077" x="8199438" y="1617663"/>
          <p14:tracePt t="25088" x="8199438" y="1543050"/>
          <p14:tracePt t="25105" x="8204200" y="1490663"/>
          <p14:tracePt t="25116" x="8210550" y="1476375"/>
          <p14:tracePt t="25128" x="8215313" y="1411288"/>
          <p14:tracePt t="25135" x="8218488" y="1382713"/>
          <p14:tracePt t="25143" x="8226425" y="1325563"/>
          <p14:tracePt t="25154" x="8229600" y="1289050"/>
          <p14:tracePt t="25160" x="8237538" y="1265238"/>
          <p14:tracePt t="25187" x="8248650" y="1071563"/>
          <p14:tracePt t="25195" x="8256588" y="1014413"/>
          <p14:tracePt t="25201" x="8259763" y="962025"/>
          <p14:tracePt t="25210" x="8267700" y="909638"/>
          <p14:tracePt t="25219" x="8270875" y="873125"/>
          <p14:tracePt t="25226" x="8270875" y="835025"/>
          <p14:tracePt t="25238" x="8275638" y="809625"/>
          <p14:tracePt t="25248" x="8275638" y="793750"/>
          <p14:tracePt t="25255" x="8281988" y="774700"/>
          <p14:tracePt t="25271" x="8281988" y="757238"/>
          <p14:tracePt t="25287" x="8286750" y="738188"/>
          <p14:tracePt t="25302" x="8289925" y="711200"/>
          <p14:tracePt t="25312" x="8289925" y="696913"/>
          <p14:tracePt t="25329" x="8289925" y="666750"/>
          <p14:tracePt t="25340" x="8289925" y="655638"/>
          <p14:tracePt t="25360" x="8289925" y="647700"/>
          <p14:tracePt t="25461" x="8289925" y="655638"/>
          <p14:tracePt t="25481" x="8270875" y="746125"/>
          <p14:tracePt t="25493" x="8259763" y="798513"/>
          <p14:tracePt t="25505" x="8251825" y="857250"/>
          <p14:tracePt t="25519" x="8234363" y="1022350"/>
          <p14:tracePt t="25526" x="8218488" y="1123950"/>
          <p14:tracePt t="25534" x="8196263" y="1254125"/>
          <p14:tracePt t="25543" x="8181975" y="1355725"/>
          <p14:tracePt t="25551" x="8166100" y="1423988"/>
          <p14:tracePt t="25558" x="8135938" y="1576388"/>
          <p14:tracePt t="25570" x="8121650" y="1663700"/>
          <p14:tracePt t="25579" x="8105775" y="1763713"/>
          <p14:tracePt t="25590" x="8083550" y="1906588"/>
          <p14:tracePt t="25598" x="8061325" y="2025650"/>
          <p14:tracePt t="25605" x="8047038" y="2127250"/>
          <p14:tracePt t="25640" x="8031163" y="2427288"/>
          <p14:tracePt t="25650" x="8035925" y="2493963"/>
          <p14:tracePt t="25668" x="8053388" y="2617788"/>
          <p14:tracePt t="25678" x="8053388" y="2633663"/>
          <p14:tracePt t="25700" x="8061325" y="2689225"/>
          <p14:tracePt t="25708" x="8072438" y="2722563"/>
          <p14:tracePt t="25724" x="8072438" y="2744788"/>
          <p14:tracePt t="25737" x="8080375" y="2782888"/>
          <p14:tracePt t="25750" x="8083550" y="2805113"/>
          <p14:tracePt t="25759" x="8083550" y="2816225"/>
          <p14:tracePt t="25764" x="8088313" y="2832100"/>
          <p14:tracePt t="25793" x="8088313" y="2865438"/>
          <p14:tracePt t="25805" x="8091488" y="2884488"/>
          <p14:tracePt t="25822" x="8094663" y="2909888"/>
          <p14:tracePt t="25830" x="8094663" y="2921000"/>
          <p14:tracePt t="25837" x="8102600" y="2932113"/>
          <p14:tracePt t="25846" x="8102600" y="2947988"/>
          <p14:tracePt t="25853" x="8105775" y="2955925"/>
          <p14:tracePt t="25863" x="8105775" y="2962275"/>
          <p14:tracePt t="25886" x="8105775" y="2967038"/>
          <p14:tracePt t="25899" x="8110538" y="2970213"/>
          <p14:tracePt t="25922" x="8110538" y="2955925"/>
          <p14:tracePt t="25928" x="8110538" y="2903538"/>
          <p14:tracePt t="25939" x="8110538" y="2857500"/>
          <p14:tracePt t="25956" x="8110538" y="2640013"/>
          <p14:tracePt t="25965" x="8080375" y="2460625"/>
          <p14:tracePt t="25985" x="8075613" y="2303463"/>
          <p14:tracePt t="26010" x="8094663" y="2000250"/>
          <p14:tracePt t="26018" x="8099425" y="1903413"/>
          <p14:tracePt t="26027" x="8116888" y="1730375"/>
          <p14:tracePt t="26046" x="8129588" y="1562100"/>
          <p14:tracePt t="26063" x="8135938" y="1416050"/>
          <p14:tracePt t="26086" x="8143875" y="1289050"/>
          <p14:tracePt t="26100" x="8154988" y="1187450"/>
          <p14:tracePt t="26114" x="8162925" y="1138238"/>
          <p14:tracePt t="26132" x="8174038" y="1096963"/>
          <p14:tracePt t="26147" x="8185150" y="1019175"/>
          <p14:tracePt t="26156" x="8185150" y="981075"/>
          <p14:tracePt t="26166" x="8185150" y="936625"/>
          <p14:tracePt t="26176" x="8185150" y="892175"/>
          <p14:tracePt t="26186" x="8185150" y="868363"/>
          <p14:tracePt t="26200" x="8185150" y="838200"/>
          <p14:tracePt t="26207" x="8185150" y="831850"/>
          <p14:tracePt t="26230" x="8188325" y="827088"/>
          <p14:tracePt t="26260" x="8199438" y="831850"/>
          <p14:tracePt t="26276" x="8204200" y="846138"/>
          <p14:tracePt t="26291" x="8207375" y="850900"/>
          <p14:tracePt t="26300" x="8210550" y="850900"/>
          <p14:tracePt t="26307" x="0" y="0"/>
        </p14:tracePtLst>
        <p14:tracePtLst>
          <p14:tracePt t="32451" x="5499100" y="4056063"/>
          <p14:tracePt t="32462" x="5476875" y="4124325"/>
          <p14:tracePt t="32468" x="5465763" y="4154488"/>
          <p14:tracePt t="32478" x="5457825" y="4179888"/>
          <p14:tracePt t="32484" x="5449888" y="4202113"/>
          <p14:tracePt t="32495" x="5446713" y="4229100"/>
          <p14:tracePt t="32499" x="5443538" y="4240213"/>
          <p14:tracePt t="32512" x="5443538" y="4259263"/>
          <p14:tracePt t="32526" x="5438775" y="4281488"/>
          <p14:tracePt t="32541" x="5427663" y="4322763"/>
          <p14:tracePt t="32550" x="5427663" y="4341813"/>
          <p14:tracePt t="32557" x="5427663" y="4356100"/>
          <p14:tracePt t="32568" x="5427663" y="4378325"/>
          <p14:tracePt t="32579" x="5427663" y="4422775"/>
          <p14:tracePt t="32590" x="5427663" y="4433888"/>
          <p14:tracePt t="32602" x="5427663" y="4452938"/>
          <p14:tracePt t="32614" x="5427663" y="4457700"/>
          <p14:tracePt t="32623" x="5427663" y="4460875"/>
          <p14:tracePt t="32643" x="5427663" y="4464050"/>
          <p14:tracePt t="32651" x="5427663" y="4468813"/>
          <p14:tracePt t="32668" x="5432425" y="4475163"/>
          <p14:tracePt t="32683" x="5435600" y="4491038"/>
          <p14:tracePt t="32699" x="5435600" y="4498975"/>
          <p14:tracePt t="32705" x="5438775" y="4502150"/>
          <p14:tracePt t="32715" x="5438775" y="4505325"/>
          <p14:tracePt t="32731" x="5438775" y="4510088"/>
          <p14:tracePt t="32739" x="5438775" y="4513263"/>
          <p14:tracePt t="32746" x="5443538" y="4513263"/>
          <p14:tracePt t="32757" x="5443538" y="4521200"/>
          <p14:tracePt t="32766" x="5446713" y="4524375"/>
          <p14:tracePt t="32774" x="5449888" y="4532313"/>
          <p14:tracePt t="32801" x="5454650" y="4543425"/>
          <p14:tracePt t="32858" x="5457825" y="4551363"/>
          <p14:tracePt t="32868" x="5457825" y="4554538"/>
          <p14:tracePt t="32878" x="5461000" y="4557713"/>
          <p14:tracePt t="32906" x="5468938" y="4562475"/>
          <p14:tracePt t="32923" x="5476875" y="4562475"/>
          <p14:tracePt t="32951" x="5484813" y="4562475"/>
          <p14:tracePt t="32956" x="5484813" y="4557713"/>
          <p14:tracePt t="32963" x="5487988" y="4554538"/>
          <p14:tracePt t="32977" x="5491163" y="4551363"/>
          <p14:tracePt t="32985" x="5495925" y="4546600"/>
          <p14:tracePt t="33017" x="5499100" y="4540250"/>
          <p14:tracePt t="33042" x="5499100" y="4535488"/>
          <p14:tracePt t="33052" x="5502275" y="4535488"/>
          <p14:tracePt t="33066" x="5502275" y="4532313"/>
          <p14:tracePt t="33107" x="5502275" y="4527550"/>
          <p14:tracePt t="33158" x="5507038" y="4527550"/>
          <p14:tracePt t="33175" x="5507038" y="4524375"/>
          <p14:tracePt t="33197" x="5507038" y="4521200"/>
          <p14:tracePt t="33212" x="5507038" y="4516438"/>
          <p14:tracePt t="33293" x="0" y="0"/>
        </p14:tracePtLst>
        <p14:tracePtLst>
          <p14:tracePt t="54139" x="517525" y="2411413"/>
          <p14:tracePt t="54265" x="517525" y="2408238"/>
          <p14:tracePt t="54303" x="539750" y="2397125"/>
          <p14:tracePt t="54326" x="576263" y="2393950"/>
          <p14:tracePt t="54340" x="606425" y="2382838"/>
          <p14:tracePt t="54354" x="614363" y="2382838"/>
          <p14:tracePt t="54384" x="625475" y="2382838"/>
          <p14:tracePt t="54397" x="628650" y="2382838"/>
          <p14:tracePt t="54411" x="647700" y="2382838"/>
          <p14:tracePt t="54421" x="663575" y="2382838"/>
          <p14:tracePt t="54439" x="688975" y="2382838"/>
          <p14:tracePt t="54449" x="727075" y="2382838"/>
          <p14:tracePt t="54460" x="749300" y="2382838"/>
          <p14:tracePt t="54470" x="782638" y="2378075"/>
          <p14:tracePt t="54479" x="804863" y="2378075"/>
          <p14:tracePt t="54490" x="835025" y="2374900"/>
          <p14:tracePt t="54500" x="857250" y="2374900"/>
          <p14:tracePt t="54506" x="873125" y="2370138"/>
          <p14:tracePt t="54516" x="892175" y="2366963"/>
          <p14:tracePt t="54524" x="920750" y="2366963"/>
          <p14:tracePt t="54537" x="933450" y="2366963"/>
          <p14:tracePt t="54549" x="985838" y="2359025"/>
          <p14:tracePt t="54555" x="1000125" y="2359025"/>
          <p14:tracePt t="54571" x="1022350" y="2359025"/>
          <p14:tracePt t="54585" x="1038225" y="2359025"/>
          <p14:tracePt t="54598" x="1044575" y="2359025"/>
          <p14:tracePt t="54628" x="1085850" y="2359025"/>
          <p14:tracePt t="54636" x="1104900" y="2359025"/>
          <p14:tracePt t="54651" x="1149350" y="2359025"/>
          <p14:tracePt t="54659" x="1195388" y="2359025"/>
          <p14:tracePt t="54668" x="1228725" y="2355850"/>
          <p14:tracePt t="54684" x="1262063" y="2347913"/>
          <p14:tracePt t="54691" x="1277938" y="2344738"/>
          <p14:tracePt t="54712" x="1284288" y="2344738"/>
          <p14:tracePt t="54720" x="1284288" y="2341563"/>
          <p14:tracePt t="54821" x="1281113" y="2347913"/>
          <p14:tracePt t="54832" x="1273175" y="2352675"/>
          <p14:tracePt t="54847" x="1217613" y="2366963"/>
          <p14:tracePt t="54857" x="1187450" y="2374900"/>
          <p14:tracePt t="54869" x="1060450" y="2374900"/>
          <p14:tracePt t="54876" x="985838" y="2374900"/>
          <p14:tracePt t="54886" x="947738" y="2374900"/>
          <p14:tracePt t="54892" x="887413" y="2370138"/>
          <p14:tracePt t="54905" x="854075" y="2366963"/>
          <p14:tracePt t="54920" x="815975" y="2366963"/>
          <p14:tracePt t="54934" x="790575" y="2359025"/>
          <p14:tracePt t="54946" x="787400" y="2359025"/>
          <p14:tracePt t="54964" x="771525" y="2359025"/>
          <p14:tracePt t="54983" x="752475" y="2363788"/>
          <p14:tracePt t="54990" x="746125" y="2366963"/>
          <p14:tracePt t="55001" x="730250" y="2366963"/>
          <p14:tracePt t="55005" x="719138" y="2370138"/>
          <p14:tracePt t="55033" x="666750" y="2374900"/>
          <p14:tracePt t="55043" x="644525" y="2378075"/>
          <p14:tracePt t="55057" x="614363" y="2382838"/>
          <p14:tracePt t="55064" x="606425" y="2382838"/>
          <p14:tracePt t="55071" x="603250" y="2382838"/>
          <p14:tracePt t="55092" x="603250" y="2386013"/>
          <p14:tracePt t="5518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281987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/>
            </p:nvGraphicFramePr>
            <p:xfrm>
              <a:off x="2123976" y="1292166"/>
              <a:ext cx="4896544" cy="39332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09860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800" b="1" dirty="0"/>
                        </a:p>
                        <a:p>
                          <a:pPr algn="ctr"/>
                          <a:endParaRPr lang="en-GB" sz="28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3025492"/>
                  </p:ext>
                </p:extLst>
              </p:nvPr>
            </p:nvGraphicFramePr>
            <p:xfrm>
              <a:off x="2123976" y="1292166"/>
              <a:ext cx="4896544" cy="39332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241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41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098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552" r="-3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552" r="-2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552" r="-100995" b="-258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552" r="-995" b="-258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117419" r="-3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117419" r="-2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117419" r="-100995" b="-2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117419" r="-995" b="-201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216026" r="-3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216026" r="-2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216026" r="-100995" b="-100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216026" r="-995" b="-100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98" t="-318065" r="-3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98" t="-318065" r="-2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98" t="-318065" r="-100995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98" t="-318065" r="-995" b="-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44" y="4797251"/>
            <a:ext cx="624915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72" y="4797251"/>
            <a:ext cx="720080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2" y="4753584"/>
            <a:ext cx="360040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16" y="4797251"/>
            <a:ext cx="668876" cy="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6132" y="271011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Lensing reconstruction (concept)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7288" y="5805264"/>
            <a:ext cx="7007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Measure spatial variations in magnification and shear</a:t>
            </a:r>
            <a:br>
              <a:rPr lang="en-GB" dirty="0"/>
            </a:br>
            <a:endParaRPr lang="en-GB" dirty="0"/>
          </a:p>
          <a:p>
            <a:pPr algn="ctr"/>
            <a:r>
              <a:rPr lang="en-GB" dirty="0"/>
              <a:t>Use assumed unlensed spectrum, and unlensed statistical isotropy</a:t>
            </a:r>
          </a:p>
        </p:txBody>
      </p:sp>
    </p:spTree>
    <p:extLst>
      <p:ext uri="{BB962C8B-B14F-4D97-AF65-F5344CB8AC3E}">
        <p14:creationId xmlns:p14="http://schemas.microsoft.com/office/powerpoint/2010/main" val="81755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98D862-3999-4DD7-A808-15A096827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88" y="3463895"/>
            <a:ext cx="3600399" cy="6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0205CA-C8B8-41BD-8BCD-A2990860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8" y="762700"/>
            <a:ext cx="4680520" cy="635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41915-D12B-475C-A6AA-363485B1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592400"/>
            <a:ext cx="3788229" cy="809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9D416-6B8B-4D5D-BB15-54E517794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695" y="4309453"/>
            <a:ext cx="3528392" cy="1948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BD3EC-1BE7-4F00-B109-4422FAD0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88" y="3463895"/>
            <a:ext cx="3600399" cy="643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9B0C6-5811-469A-8CC7-53B28DE5FE95}"/>
                  </a:ext>
                </a:extLst>
              </p:cNvPr>
              <p:cNvSpPr txBox="1"/>
              <p:nvPr/>
            </p:nvSpPr>
            <p:spPr>
              <a:xfrm>
                <a:off x="577427" y="1772816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9B0C6-5811-469A-8CC7-53B28DE5F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7" y="1772816"/>
                <a:ext cx="4491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0C08582-1C36-459A-8783-B73B5B3BB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2369448"/>
            <a:ext cx="4389120" cy="822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4CD9D9-9799-4EE1-8DE8-B0659167F15D}"/>
              </a:ext>
            </a:extLst>
          </p:cNvPr>
          <p:cNvSpPr txBox="1"/>
          <p:nvPr/>
        </p:nvSpPr>
        <p:spPr>
          <a:xfrm>
            <a:off x="5940152" y="1765730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Quadratic estimator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9DA97-00F2-4707-BA8E-89DEDBAC7517}"/>
              </a:ext>
            </a:extLst>
          </p:cNvPr>
          <p:cNvSpPr txBox="1"/>
          <p:nvPr/>
        </p:nvSpPr>
        <p:spPr>
          <a:xfrm>
            <a:off x="5940152" y="2545834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Reconstruction 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D349AC-B750-4424-9571-8CC79EA9CBD2}"/>
              </a:ext>
            </a:extLst>
          </p:cNvPr>
          <p:cNvSpPr txBox="1"/>
          <p:nvPr/>
        </p:nvSpPr>
        <p:spPr>
          <a:xfrm>
            <a:off x="2581711" y="27344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Lensing reconstruction (some maths)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85F93E-0D43-443B-AD61-5D5A4A9DA1EC}"/>
                  </a:ext>
                </a:extLst>
              </p:cNvPr>
              <p:cNvSpPr txBox="1"/>
              <p:nvPr/>
            </p:nvSpPr>
            <p:spPr>
              <a:xfrm>
                <a:off x="5913174" y="790231"/>
                <a:ext cx="3266663" cy="592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Response of lensed CMB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GB" sz="1600" dirty="0"/>
                  <a:t> </a:t>
                </a:r>
              </a:p>
              <a:p>
                <a:r>
                  <a:rPr lang="en-GB" sz="1600" dirty="0"/>
                  <a:t>to lensing potential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85F93E-0D43-443B-AD61-5D5A4A9DA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74" y="790231"/>
                <a:ext cx="3266663" cy="592791"/>
              </a:xfrm>
              <a:prstGeom prst="rect">
                <a:avLst/>
              </a:prstGeom>
              <a:blipFill>
                <a:blip r:embed="rId8"/>
                <a:stretch>
                  <a:fillRect l="-933" t="-1031" b="-13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53033-673F-4AA2-9433-85E45C444F24}"/>
                  </a:ext>
                </a:extLst>
              </p:cNvPr>
              <p:cNvSpPr txBox="1"/>
              <p:nvPr/>
            </p:nvSpPr>
            <p:spPr>
              <a:xfrm>
                <a:off x="5508185" y="3585855"/>
                <a:ext cx="754630" cy="39978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GB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53033-673F-4AA2-9433-85E45C444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85" y="3585855"/>
                <a:ext cx="754630" cy="3997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3A7AAC1-F300-44CA-99D9-7AD29B2456D7}"/>
              </a:ext>
            </a:extLst>
          </p:cNvPr>
          <p:cNvSpPr txBox="1"/>
          <p:nvPr/>
        </p:nvSpPr>
        <p:spPr>
          <a:xfrm>
            <a:off x="6372200" y="6430669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Maniyar et al.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</a:rPr>
              <a:t>arXiv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: 2101.12193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BB744A-2001-4361-8789-513001F28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884" y="3525556"/>
            <a:ext cx="4104555" cy="29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9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128751</TotalTime>
  <Words>1106</Words>
  <Application>Microsoft Office PowerPoint</Application>
  <PresentationFormat>On-screen Show (4:3)</PresentationFormat>
  <Paragraphs>198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Cambria Math</vt:lpstr>
      <vt:lpstr>Times New Roman</vt:lpstr>
      <vt:lpstr>Default Design</vt:lpstr>
      <vt:lpstr>Effects and uses of CMB lensing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PR4 (NPIPE) Planck reanalysis NPIPE: 2007.04997 (Planck, Reijo Keskitalo et al.)</vt:lpstr>
      <vt:lpstr>PR4 lensing reanalysis Carron, Mirmelstein, Lewis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CMB lensing on the masked CMB</vt:lpstr>
      <vt:lpstr>PowerPoint Presentation</vt:lpstr>
      <vt:lpstr>PowerPoint Presentation</vt:lpstr>
      <vt:lpstr>Fortunately much smaller for Poisson point sources</vt:lpstr>
      <vt:lpstr>Mask bias on lensing reconstruction Lembo, Fabbian, Carron, Lewis: 2109.13911</vt:lpstr>
      <vt:lpstr>PowerPoint Presentation</vt:lpstr>
      <vt:lpstr>Making a rotation template from LSS tracers</vt:lpstr>
      <vt:lpstr>PowerPoint Presentation</vt:lpstr>
      <vt:lpstr>Possible LSS tracers</vt:lpstr>
      <vt:lpstr>PowerPoint Presentation</vt:lpstr>
      <vt:lpstr>PowerPoint Presentation</vt:lpstr>
      <vt:lpstr>Complications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Antony Lewis</dc:creator>
  <cp:lastModifiedBy>Antony Lewis</cp:lastModifiedBy>
  <cp:revision>1254</cp:revision>
  <dcterms:created xsi:type="dcterms:W3CDTF">2004-11-25T09:35:39Z</dcterms:created>
  <dcterms:modified xsi:type="dcterms:W3CDTF">2022-06-13T09:19:18Z</dcterms:modified>
</cp:coreProperties>
</file>